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60" r:id="rId4"/>
    <p:sldId id="261" r:id="rId5"/>
    <p:sldId id="263" r:id="rId6"/>
    <p:sldId id="264" r:id="rId7"/>
    <p:sldId id="258" r:id="rId8"/>
    <p:sldId id="259" r:id="rId9"/>
    <p:sldId id="277" r:id="rId10"/>
    <p:sldId id="265" r:id="rId11"/>
    <p:sldId id="266" r:id="rId12"/>
    <p:sldId id="279" r:id="rId13"/>
    <p:sldId id="280" r:id="rId14"/>
    <p:sldId id="278" r:id="rId15"/>
    <p:sldId id="267" r:id="rId16"/>
    <p:sldId id="268" r:id="rId17"/>
    <p:sldId id="269" r:id="rId18"/>
    <p:sldId id="286" r:id="rId19"/>
    <p:sldId id="289" r:id="rId20"/>
    <p:sldId id="291" r:id="rId21"/>
    <p:sldId id="292" r:id="rId22"/>
    <p:sldId id="294" r:id="rId23"/>
    <p:sldId id="295" r:id="rId24"/>
    <p:sldId id="293" r:id="rId25"/>
    <p:sldId id="300" r:id="rId26"/>
    <p:sldId id="296" r:id="rId27"/>
    <p:sldId id="288" r:id="rId28"/>
    <p:sldId id="298" r:id="rId29"/>
    <p:sldId id="287" r:id="rId30"/>
    <p:sldId id="299" r:id="rId31"/>
    <p:sldId id="301" r:id="rId32"/>
    <p:sldId id="271" r:id="rId33"/>
    <p:sldId id="281" r:id="rId34"/>
    <p:sldId id="282" r:id="rId35"/>
    <p:sldId id="270" r:id="rId36"/>
    <p:sldId id="272" r:id="rId37"/>
    <p:sldId id="273" r:id="rId38"/>
    <p:sldId id="274" r:id="rId39"/>
    <p:sldId id="275" r:id="rId40"/>
    <p:sldId id="276" r:id="rId41"/>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547"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A16D5-AAD0-365A-1116-35062DCF11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5C7513-20DC-1F34-0F38-1F6BFDA481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1C8720-E024-C9EA-1A1E-F62A0CC8923D}"/>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5" name="Footer Placeholder 4">
            <a:extLst>
              <a:ext uri="{FF2B5EF4-FFF2-40B4-BE49-F238E27FC236}">
                <a16:creationId xmlns:a16="http://schemas.microsoft.com/office/drawing/2014/main" id="{F785E57A-38BD-3E4F-8DAF-4209D21AD8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AD7DFA-C599-E939-2EE0-969EF19E36F1}"/>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3273200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FC1B-C551-6D40-C337-13767A58C83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832638-9CCA-3FEF-5183-CE31D1CDC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6961D6-6E21-DC38-E349-D3821C9E6449}"/>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5" name="Footer Placeholder 4">
            <a:extLst>
              <a:ext uri="{FF2B5EF4-FFF2-40B4-BE49-F238E27FC236}">
                <a16:creationId xmlns:a16="http://schemas.microsoft.com/office/drawing/2014/main" id="{8BE42295-0B47-8289-9081-CBA2DA81B0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DC7A2E-0478-8ABE-7803-4BB70C63DB4E}"/>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1361829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C32D6B-38C5-3E96-220C-93E2BBAAC9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0934E8-BDAB-3932-5633-CDD277966B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5AA72A-FBDA-1A7A-DF55-9982C28A066F}"/>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5" name="Footer Placeholder 4">
            <a:extLst>
              <a:ext uri="{FF2B5EF4-FFF2-40B4-BE49-F238E27FC236}">
                <a16:creationId xmlns:a16="http://schemas.microsoft.com/office/drawing/2014/main" id="{EC36D303-4628-13BA-2FB2-D2FEC43C10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05B820-0C25-D52A-F6C1-86747FF1D41F}"/>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4168769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862-EF92-3C91-EE56-864D9101D3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6EE1F7-EF30-CE7A-D29B-F8B081F70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DEE8D6-A4BD-B1E6-73D2-DD38479615AD}"/>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5" name="Footer Placeholder 4">
            <a:extLst>
              <a:ext uri="{FF2B5EF4-FFF2-40B4-BE49-F238E27FC236}">
                <a16:creationId xmlns:a16="http://schemas.microsoft.com/office/drawing/2014/main" id="{C3370527-06D7-BA5D-FF7A-8A55B1E5E9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94E1CF-48F4-15ED-F46F-A023F9AEEEF8}"/>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1421958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1998-8785-A014-F681-EDD21CBD8D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12AD4BE-6D6D-93A8-F57A-3978A5A0C5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B9F034-C02C-ECB8-3CA3-E1C632F45892}"/>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5" name="Footer Placeholder 4">
            <a:extLst>
              <a:ext uri="{FF2B5EF4-FFF2-40B4-BE49-F238E27FC236}">
                <a16:creationId xmlns:a16="http://schemas.microsoft.com/office/drawing/2014/main" id="{58150F54-8CC9-0587-EBAE-8869A9C326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09BAA7-7ACF-AD08-AE38-0AA96A1920B2}"/>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709855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B856-BA34-EF95-DD97-A1F1E0E995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5AD207-F0E6-E982-9E04-4F3EF1FFE1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091A1F-1C47-D7D2-8CDC-EB577B49BE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43FC64-6155-D1EE-E555-3802CD85F43F}"/>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6" name="Footer Placeholder 5">
            <a:extLst>
              <a:ext uri="{FF2B5EF4-FFF2-40B4-BE49-F238E27FC236}">
                <a16:creationId xmlns:a16="http://schemas.microsoft.com/office/drawing/2014/main" id="{F1F4200D-5470-26D3-472F-203CADEA0A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EB7091-93ED-8792-ACCC-9439EA8301EF}"/>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307719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DD26-3E2E-BAB9-9D44-E75CDC496F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F9ECD54-99F5-5EC0-C204-390CBD226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C348BC-85A2-D923-3498-A371F3DB9D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BD1E4B-EABB-0573-872F-EEE2EBB0D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964ACC-828C-2642-F431-5908F99E72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6F7698-D047-E92C-AA31-FDAC91CA1AAC}"/>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8" name="Footer Placeholder 7">
            <a:extLst>
              <a:ext uri="{FF2B5EF4-FFF2-40B4-BE49-F238E27FC236}">
                <a16:creationId xmlns:a16="http://schemas.microsoft.com/office/drawing/2014/main" id="{ADC95020-820F-3144-F5A4-5107C021194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F240CE-AA2C-9091-160E-C9927AFBB412}"/>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181176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07DB-D550-6CBC-6512-5246E02A4A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B826E5-17CB-6A3F-5FB2-30F2B9AAB146}"/>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4" name="Footer Placeholder 3">
            <a:extLst>
              <a:ext uri="{FF2B5EF4-FFF2-40B4-BE49-F238E27FC236}">
                <a16:creationId xmlns:a16="http://schemas.microsoft.com/office/drawing/2014/main" id="{5C719A0A-EACD-F7D8-AC88-F3D7AEB1CFE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3D05F4B-43EC-E7AA-61D9-3ED323541302}"/>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1248154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0B15D0-A03F-33AB-815D-F2786A0D513B}"/>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3" name="Footer Placeholder 2">
            <a:extLst>
              <a:ext uri="{FF2B5EF4-FFF2-40B4-BE49-F238E27FC236}">
                <a16:creationId xmlns:a16="http://schemas.microsoft.com/office/drawing/2014/main" id="{DB5116BD-89CA-69AE-EB37-8D1B6670BD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9D7C55A-8EFE-C9E3-33CE-F2A3C48BA778}"/>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654530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A374-4974-AC12-CF41-3499C17690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E0A9AA-F717-73AB-F073-D21B180F6C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0CF62F-1E80-6917-519A-CCCA7AED89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9682F6-CCDB-8B80-D4B5-E13D4EC28478}"/>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6" name="Footer Placeholder 5">
            <a:extLst>
              <a:ext uri="{FF2B5EF4-FFF2-40B4-BE49-F238E27FC236}">
                <a16:creationId xmlns:a16="http://schemas.microsoft.com/office/drawing/2014/main" id="{AB0AA02C-8E3B-F710-5A3B-E85B54B4A2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B453F1-0928-CB04-6B89-19763311DCCB}"/>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2268347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2B8B3-6EA2-E9A3-D305-7782AAB1FB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BB2F9C2-D477-E5C4-83BF-D38CA4567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0E943E-755C-E471-62C8-58159D603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98CD-9161-D4FE-06A2-DFDC8C913FB8}"/>
              </a:ext>
            </a:extLst>
          </p:cNvPr>
          <p:cNvSpPr>
            <a:spLocks noGrp="1"/>
          </p:cNvSpPr>
          <p:nvPr>
            <p:ph type="dt" sz="half" idx="10"/>
          </p:nvPr>
        </p:nvSpPr>
        <p:spPr/>
        <p:txBody>
          <a:bodyPr/>
          <a:lstStyle/>
          <a:p>
            <a:fld id="{92DCA8A4-A300-495B-8DB9-32D001F7D8E0}" type="datetimeFigureOut">
              <a:rPr lang="en-GB" smtClean="0"/>
              <a:t>18/06/2023</a:t>
            </a:fld>
            <a:endParaRPr lang="en-GB"/>
          </a:p>
        </p:txBody>
      </p:sp>
      <p:sp>
        <p:nvSpPr>
          <p:cNvPr id="6" name="Footer Placeholder 5">
            <a:extLst>
              <a:ext uri="{FF2B5EF4-FFF2-40B4-BE49-F238E27FC236}">
                <a16:creationId xmlns:a16="http://schemas.microsoft.com/office/drawing/2014/main" id="{F6117213-456C-3200-C8F9-13DFBD7485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E0646-7989-B0CA-C83C-740668A2AF8A}"/>
              </a:ext>
            </a:extLst>
          </p:cNvPr>
          <p:cNvSpPr>
            <a:spLocks noGrp="1"/>
          </p:cNvSpPr>
          <p:nvPr>
            <p:ph type="sldNum" sz="quarter" idx="12"/>
          </p:nvPr>
        </p:nvSpPr>
        <p:spPr/>
        <p:txBody>
          <a:bodyPr/>
          <a:lstStyle/>
          <a:p>
            <a:fld id="{99117F83-9CF7-42C9-9D84-BCB54E3230BB}" type="slidenum">
              <a:rPr lang="en-GB" smtClean="0"/>
              <a:t>‹#›</a:t>
            </a:fld>
            <a:endParaRPr lang="en-GB"/>
          </a:p>
        </p:txBody>
      </p:sp>
    </p:spTree>
    <p:extLst>
      <p:ext uri="{BB962C8B-B14F-4D97-AF65-F5344CB8AC3E}">
        <p14:creationId xmlns:p14="http://schemas.microsoft.com/office/powerpoint/2010/main" val="3284057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5DBABC-F2C7-845C-6BEA-9077FF49D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1C220A-2C47-9C2E-2C07-4EB0F395B1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920153-7B67-3228-6819-FF6438E15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CA8A4-A300-495B-8DB9-32D001F7D8E0}" type="datetimeFigureOut">
              <a:rPr lang="en-GB" smtClean="0"/>
              <a:t>18/06/2023</a:t>
            </a:fld>
            <a:endParaRPr lang="en-GB"/>
          </a:p>
        </p:txBody>
      </p:sp>
      <p:sp>
        <p:nvSpPr>
          <p:cNvPr id="5" name="Footer Placeholder 4">
            <a:extLst>
              <a:ext uri="{FF2B5EF4-FFF2-40B4-BE49-F238E27FC236}">
                <a16:creationId xmlns:a16="http://schemas.microsoft.com/office/drawing/2014/main" id="{655216AA-98CF-E38F-92A2-31BA3727E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F70062-56F1-B9C5-92DE-C815B4F60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17F83-9CF7-42C9-9D84-BCB54E3230BB}" type="slidenum">
              <a:rPr lang="en-GB" smtClean="0"/>
              <a:t>‹#›</a:t>
            </a:fld>
            <a:endParaRPr lang="en-GB"/>
          </a:p>
        </p:txBody>
      </p:sp>
    </p:spTree>
    <p:extLst>
      <p:ext uri="{BB962C8B-B14F-4D97-AF65-F5344CB8AC3E}">
        <p14:creationId xmlns:p14="http://schemas.microsoft.com/office/powerpoint/2010/main" val="603620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AFDE1A-814F-282B-C120-C24B0AA806E0}"/>
              </a:ext>
            </a:extLst>
          </p:cNvPr>
          <p:cNvPicPr>
            <a:picLocks noChangeAspect="1"/>
          </p:cNvPicPr>
          <p:nvPr/>
        </p:nvPicPr>
        <p:blipFill>
          <a:blip r:embed="rId2"/>
          <a:stretch>
            <a:fillRect/>
          </a:stretch>
        </p:blipFill>
        <p:spPr>
          <a:xfrm>
            <a:off x="2438400" y="280420"/>
            <a:ext cx="7315200" cy="3148580"/>
          </a:xfrm>
          <a:prstGeom prst="rect">
            <a:avLst/>
          </a:prstGeom>
        </p:spPr>
      </p:pic>
      <p:pic>
        <p:nvPicPr>
          <p:cNvPr id="6" name="Picture 5">
            <a:extLst>
              <a:ext uri="{FF2B5EF4-FFF2-40B4-BE49-F238E27FC236}">
                <a16:creationId xmlns:a16="http://schemas.microsoft.com/office/drawing/2014/main" id="{AAB44180-7196-6427-8262-2CF1994E7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592" y="4282566"/>
            <a:ext cx="4242016" cy="1766922"/>
          </a:xfrm>
          <a:prstGeom prst="rect">
            <a:avLst/>
          </a:prstGeom>
        </p:spPr>
      </p:pic>
      <p:pic>
        <p:nvPicPr>
          <p:cNvPr id="8" name="Picture 7">
            <a:extLst>
              <a:ext uri="{FF2B5EF4-FFF2-40B4-BE49-F238E27FC236}">
                <a16:creationId xmlns:a16="http://schemas.microsoft.com/office/drawing/2014/main" id="{69CCB356-1056-6A19-CC10-122D028B6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58" y="4134099"/>
            <a:ext cx="5683542" cy="2063856"/>
          </a:xfrm>
          <a:prstGeom prst="rect">
            <a:avLst/>
          </a:prstGeom>
        </p:spPr>
      </p:pic>
    </p:spTree>
    <p:extLst>
      <p:ext uri="{BB962C8B-B14F-4D97-AF65-F5344CB8AC3E}">
        <p14:creationId xmlns:p14="http://schemas.microsoft.com/office/powerpoint/2010/main" val="3056156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0B6B0-EA33-AC73-C521-A3685C560C75}"/>
              </a:ext>
            </a:extLst>
          </p:cNvPr>
          <p:cNvSpPr>
            <a:spLocks noGrp="1"/>
          </p:cNvSpPr>
          <p:nvPr>
            <p:ph type="title"/>
          </p:nvPr>
        </p:nvSpPr>
        <p:spPr>
          <a:xfrm>
            <a:off x="698241" y="2103437"/>
            <a:ext cx="10515600" cy="1325563"/>
          </a:xfrm>
        </p:spPr>
        <p:txBody>
          <a:bodyPr>
            <a:normAutofit fontScale="90000"/>
          </a:bodyPr>
          <a:lstStyle/>
          <a:p>
            <a:br>
              <a:rPr lang="en-GB" sz="6000" b="0" i="0" dirty="0">
                <a:solidFill>
                  <a:srgbClr val="000000"/>
                </a:solidFill>
                <a:effectLst/>
                <a:latin typeface="Open Sans" panose="020B0606030504020204" pitchFamily="34" charset="0"/>
              </a:rPr>
            </a:br>
            <a:r>
              <a:rPr lang="en-GB" sz="6000" b="1" i="0" dirty="0">
                <a:solidFill>
                  <a:srgbClr val="000000"/>
                </a:solidFill>
                <a:effectLst/>
                <a:latin typeface="Open Sans" panose="020B0606030504020204" pitchFamily="34" charset="0"/>
              </a:rPr>
              <a:t>Collect – a gathering prayer</a:t>
            </a:r>
            <a:br>
              <a:rPr lang="en-GB" sz="6000" b="0" i="0" dirty="0">
                <a:solidFill>
                  <a:srgbClr val="000000"/>
                </a:solidFill>
                <a:effectLst/>
                <a:latin typeface="Open Sans" panose="020B0606030504020204" pitchFamily="34" charset="0"/>
              </a:rPr>
            </a:br>
            <a:br>
              <a:rPr lang="en-GB" sz="6000" b="0" i="0" dirty="0">
                <a:solidFill>
                  <a:srgbClr val="000000"/>
                </a:solidFill>
                <a:effectLst/>
                <a:latin typeface="Open Sans" panose="020B0606030504020204" pitchFamily="34" charset="0"/>
              </a:rPr>
            </a:br>
            <a:r>
              <a:rPr lang="en-GB" sz="6000" b="0" i="0" dirty="0">
                <a:solidFill>
                  <a:srgbClr val="000000"/>
                </a:solidFill>
                <a:effectLst/>
                <a:latin typeface="Open Sans" panose="020B0606030504020204" pitchFamily="34" charset="0"/>
              </a:rPr>
              <a:t>Faithful Creator,</a:t>
            </a:r>
            <a:br>
              <a:rPr lang="en-GB" sz="6000" b="0" i="0" dirty="0">
                <a:solidFill>
                  <a:srgbClr val="000000"/>
                </a:solidFill>
                <a:effectLst/>
                <a:latin typeface="Open Sans" panose="020B0606030504020204" pitchFamily="34" charset="0"/>
              </a:rPr>
            </a:br>
            <a:r>
              <a:rPr lang="en-GB" sz="6000" b="0" i="0" dirty="0">
                <a:solidFill>
                  <a:srgbClr val="000000"/>
                </a:solidFill>
                <a:effectLst/>
                <a:latin typeface="Open Sans" panose="020B0606030504020204" pitchFamily="34" charset="0"/>
              </a:rPr>
              <a:t>whose mercy never fails:</a:t>
            </a:r>
            <a:br>
              <a:rPr lang="en-GB" sz="6000" b="0" i="0" dirty="0">
                <a:solidFill>
                  <a:srgbClr val="000000"/>
                </a:solidFill>
                <a:effectLst/>
                <a:latin typeface="Open Sans" panose="020B0606030504020204" pitchFamily="34" charset="0"/>
              </a:rPr>
            </a:br>
            <a:r>
              <a:rPr lang="en-GB" sz="6000" b="0" i="0" dirty="0">
                <a:solidFill>
                  <a:srgbClr val="000000"/>
                </a:solidFill>
                <a:effectLst/>
                <a:latin typeface="Open Sans" panose="020B0606030504020204" pitchFamily="34" charset="0"/>
              </a:rPr>
              <a:t>deepen our faithfulness to you</a:t>
            </a:r>
            <a:br>
              <a:rPr lang="en-GB" sz="6000" b="0" i="0" dirty="0">
                <a:solidFill>
                  <a:srgbClr val="000000"/>
                </a:solidFill>
                <a:effectLst/>
                <a:latin typeface="Open Sans" panose="020B0606030504020204" pitchFamily="34" charset="0"/>
              </a:rPr>
            </a:br>
            <a:r>
              <a:rPr lang="en-GB" sz="6000" b="0" i="0" dirty="0">
                <a:solidFill>
                  <a:srgbClr val="000000"/>
                </a:solidFill>
                <a:effectLst/>
                <a:latin typeface="Open Sans" panose="020B0606030504020204" pitchFamily="34" charset="0"/>
              </a:rPr>
              <a:t>and to your living Word,</a:t>
            </a:r>
            <a:br>
              <a:rPr lang="en-GB" sz="6000" b="0" i="0" dirty="0">
                <a:solidFill>
                  <a:srgbClr val="000000"/>
                </a:solidFill>
                <a:effectLst/>
                <a:latin typeface="Open Sans" panose="020B0606030504020204" pitchFamily="34" charset="0"/>
              </a:rPr>
            </a:br>
            <a:r>
              <a:rPr lang="en-GB" sz="6000" b="0" i="0" dirty="0">
                <a:solidFill>
                  <a:srgbClr val="000000"/>
                </a:solidFill>
                <a:effectLst/>
                <a:latin typeface="Open Sans" panose="020B0606030504020204" pitchFamily="34" charset="0"/>
              </a:rPr>
              <a:t>Jesus Christ our </a:t>
            </a:r>
            <a:r>
              <a:rPr lang="en-GB" sz="6000" b="0" i="0" dirty="0" err="1">
                <a:solidFill>
                  <a:srgbClr val="000000"/>
                </a:solidFill>
                <a:effectLst/>
                <a:latin typeface="Open Sans" panose="020B0606030504020204" pitchFamily="34" charset="0"/>
              </a:rPr>
              <a:t>Lord.</a:t>
            </a:r>
            <a:r>
              <a:rPr lang="en-GB" sz="6000" b="1" i="0" dirty="0" err="1">
                <a:solidFill>
                  <a:srgbClr val="000000"/>
                </a:solidFill>
                <a:effectLst/>
                <a:latin typeface="Open Sans" panose="020B0606030504020204" pitchFamily="34" charset="0"/>
              </a:rPr>
              <a:t>Amen</a:t>
            </a:r>
            <a:br>
              <a:rPr lang="en-GB" b="0" i="0" dirty="0">
                <a:solidFill>
                  <a:srgbClr val="000000"/>
                </a:solidFill>
                <a:effectLst/>
                <a:latin typeface="Open Sans" panose="020B0606030504020204" pitchFamily="34" charset="0"/>
              </a:rPr>
            </a:br>
            <a:endParaRPr lang="en-GB" dirty="0"/>
          </a:p>
        </p:txBody>
      </p:sp>
    </p:spTree>
    <p:extLst>
      <p:ext uri="{BB962C8B-B14F-4D97-AF65-F5344CB8AC3E}">
        <p14:creationId xmlns:p14="http://schemas.microsoft.com/office/powerpoint/2010/main" val="153367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0FF3-9CE7-BDF3-CEDE-0FBA6188BBF4}"/>
              </a:ext>
            </a:extLst>
          </p:cNvPr>
          <p:cNvSpPr>
            <a:spLocks noGrp="1"/>
          </p:cNvSpPr>
          <p:nvPr>
            <p:ph type="title"/>
          </p:nvPr>
        </p:nvSpPr>
        <p:spPr/>
        <p:txBody>
          <a:bodyPr/>
          <a:lstStyle/>
          <a:p>
            <a:pPr algn="ctr"/>
            <a:r>
              <a:rPr lang="en-GB" dirty="0"/>
              <a:t>Confession</a:t>
            </a:r>
          </a:p>
        </p:txBody>
      </p:sp>
      <p:sp>
        <p:nvSpPr>
          <p:cNvPr id="7" name="TextBox 6">
            <a:extLst>
              <a:ext uri="{FF2B5EF4-FFF2-40B4-BE49-F238E27FC236}">
                <a16:creationId xmlns:a16="http://schemas.microsoft.com/office/drawing/2014/main" id="{BFEFEF77-D9F2-A372-A1CF-5CB5F3AF3708}"/>
              </a:ext>
            </a:extLst>
          </p:cNvPr>
          <p:cNvSpPr txBox="1"/>
          <p:nvPr/>
        </p:nvSpPr>
        <p:spPr>
          <a:xfrm>
            <a:off x="419878" y="1443841"/>
            <a:ext cx="11588620" cy="4339650"/>
          </a:xfrm>
          <a:prstGeom prst="rect">
            <a:avLst/>
          </a:prstGeom>
          <a:noFill/>
        </p:spPr>
        <p:txBody>
          <a:bodyPr wrap="square">
            <a:spAutoFit/>
          </a:bodyPr>
          <a:lstStyle/>
          <a:p>
            <a:r>
              <a:rPr lang="en-GB" sz="4000" dirty="0"/>
              <a:t>	 	God our Father,</a:t>
            </a:r>
          </a:p>
          <a:p>
            <a:r>
              <a:rPr lang="en-GB" sz="4000" dirty="0"/>
              <a:t> 	 	we come to you in sorrow for our sins.</a:t>
            </a:r>
          </a:p>
          <a:p>
            <a:r>
              <a:rPr lang="en-GB" sz="4000" dirty="0"/>
              <a:t> 	 	For turning away from you,</a:t>
            </a:r>
          </a:p>
          <a:p>
            <a:r>
              <a:rPr lang="en-GB" sz="4000" dirty="0"/>
              <a:t> 	 	and ignoring your will for our lives;</a:t>
            </a:r>
          </a:p>
          <a:p>
            <a:r>
              <a:rPr lang="en-GB" sz="4000" dirty="0"/>
              <a:t> 	 	Father, forgive us:</a:t>
            </a:r>
          </a:p>
          <a:p>
            <a:r>
              <a:rPr lang="en-GB" sz="4000" b="1" dirty="0"/>
              <a:t>All save us and help us.</a:t>
            </a:r>
          </a:p>
          <a:p>
            <a:r>
              <a:rPr lang="en-GB" sz="3600" dirty="0"/>
              <a:t> 	 	</a:t>
            </a:r>
          </a:p>
        </p:txBody>
      </p:sp>
    </p:spTree>
    <p:extLst>
      <p:ext uri="{BB962C8B-B14F-4D97-AF65-F5344CB8AC3E}">
        <p14:creationId xmlns:p14="http://schemas.microsoft.com/office/powerpoint/2010/main" val="2862546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FEF77-D9F2-A372-A1CF-5CB5F3AF3708}"/>
              </a:ext>
            </a:extLst>
          </p:cNvPr>
          <p:cNvSpPr txBox="1"/>
          <p:nvPr/>
        </p:nvSpPr>
        <p:spPr>
          <a:xfrm>
            <a:off x="301690" y="0"/>
            <a:ext cx="11588620" cy="6186309"/>
          </a:xfrm>
          <a:prstGeom prst="rect">
            <a:avLst/>
          </a:prstGeom>
          <a:noFill/>
        </p:spPr>
        <p:txBody>
          <a:bodyPr wrap="square">
            <a:spAutoFit/>
          </a:bodyPr>
          <a:lstStyle/>
          <a:p>
            <a:r>
              <a:rPr lang="en-GB" sz="3600" dirty="0"/>
              <a:t>	 	 </a:t>
            </a:r>
          </a:p>
          <a:p>
            <a:r>
              <a:rPr lang="en-GB" sz="3600" dirty="0"/>
              <a:t> 	 </a:t>
            </a:r>
            <a:r>
              <a:rPr lang="en-GB" sz="4000" dirty="0"/>
              <a:t>	For behaving just as we wish,</a:t>
            </a:r>
          </a:p>
          <a:p>
            <a:r>
              <a:rPr lang="en-GB" sz="4000" dirty="0"/>
              <a:t> 	 	without thinking of you;</a:t>
            </a:r>
          </a:p>
          <a:p>
            <a:r>
              <a:rPr lang="en-GB" sz="4000" dirty="0"/>
              <a:t> 	 	Father, forgive us:</a:t>
            </a:r>
          </a:p>
          <a:p>
            <a:r>
              <a:rPr lang="en-GB" sz="4000" b="1" dirty="0">
                <a:solidFill>
                  <a:srgbClr val="FF0000"/>
                </a:solidFill>
              </a:rPr>
              <a:t>All</a:t>
            </a:r>
            <a:r>
              <a:rPr lang="en-GB" sz="4000" b="1" dirty="0"/>
              <a:t> save us and help us</a:t>
            </a:r>
            <a:r>
              <a:rPr lang="en-GB" sz="4000" dirty="0"/>
              <a:t>.</a:t>
            </a:r>
          </a:p>
          <a:p>
            <a:endParaRPr lang="en-GB" sz="4000" dirty="0"/>
          </a:p>
          <a:p>
            <a:r>
              <a:rPr lang="en-GB" sz="4000" dirty="0"/>
              <a:t>		For failing you by what we do,</a:t>
            </a:r>
          </a:p>
          <a:p>
            <a:r>
              <a:rPr lang="en-GB" sz="4000" dirty="0"/>
              <a:t> 	 	and think and say;</a:t>
            </a:r>
          </a:p>
          <a:p>
            <a:r>
              <a:rPr lang="en-GB" sz="4000" dirty="0"/>
              <a:t> 	 	Father, forgive us:</a:t>
            </a:r>
          </a:p>
          <a:p>
            <a:r>
              <a:rPr lang="en-GB" sz="4000" b="1" dirty="0">
                <a:solidFill>
                  <a:srgbClr val="FF0000"/>
                </a:solidFill>
              </a:rPr>
              <a:t>All</a:t>
            </a:r>
            <a:r>
              <a:rPr lang="en-GB" sz="4000" b="1" dirty="0"/>
              <a:t> save us and help us.</a:t>
            </a:r>
          </a:p>
        </p:txBody>
      </p:sp>
    </p:spTree>
    <p:extLst>
      <p:ext uri="{BB962C8B-B14F-4D97-AF65-F5344CB8AC3E}">
        <p14:creationId xmlns:p14="http://schemas.microsoft.com/office/powerpoint/2010/main" val="3428192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EFEF77-D9F2-A372-A1CF-5CB5F3AF3708}"/>
              </a:ext>
            </a:extLst>
          </p:cNvPr>
          <p:cNvSpPr txBox="1"/>
          <p:nvPr/>
        </p:nvSpPr>
        <p:spPr>
          <a:xfrm>
            <a:off x="301690" y="0"/>
            <a:ext cx="11588620" cy="6186309"/>
          </a:xfrm>
          <a:prstGeom prst="rect">
            <a:avLst/>
          </a:prstGeom>
          <a:noFill/>
        </p:spPr>
        <p:txBody>
          <a:bodyPr wrap="square">
            <a:spAutoFit/>
          </a:bodyPr>
          <a:lstStyle/>
          <a:p>
            <a:r>
              <a:rPr lang="en-GB" sz="3600" dirty="0"/>
              <a:t>	 	 </a:t>
            </a:r>
          </a:p>
          <a:p>
            <a:r>
              <a:rPr lang="en-GB" sz="3600" dirty="0"/>
              <a:t> 	 </a:t>
            </a:r>
            <a:r>
              <a:rPr lang="en-GB" sz="4000" dirty="0"/>
              <a:t>	For letting ourselves be drawn away from you</a:t>
            </a:r>
          </a:p>
          <a:p>
            <a:r>
              <a:rPr lang="en-GB" sz="4000" dirty="0"/>
              <a:t> 	 	by temptations in the world about us;</a:t>
            </a:r>
          </a:p>
          <a:p>
            <a:r>
              <a:rPr lang="en-GB" sz="4000" dirty="0"/>
              <a:t> 	 	Father, forgive us:</a:t>
            </a:r>
          </a:p>
          <a:p>
            <a:r>
              <a:rPr lang="en-GB" sz="4000" b="1" dirty="0">
                <a:solidFill>
                  <a:srgbClr val="FF0000"/>
                </a:solidFill>
              </a:rPr>
              <a:t>All </a:t>
            </a:r>
            <a:r>
              <a:rPr lang="en-GB" sz="4000" b="1" dirty="0"/>
              <a:t> save us and help us.</a:t>
            </a:r>
          </a:p>
          <a:p>
            <a:endParaRPr lang="en-GB" sz="4000" b="1" dirty="0"/>
          </a:p>
          <a:p>
            <a:r>
              <a:rPr lang="en-GB" sz="4000" dirty="0"/>
              <a:t>For living as if we were ashamed</a:t>
            </a:r>
          </a:p>
          <a:p>
            <a:r>
              <a:rPr lang="en-GB" sz="4000" dirty="0"/>
              <a:t> 	 	to belong to your Son;</a:t>
            </a:r>
          </a:p>
          <a:p>
            <a:r>
              <a:rPr lang="en-GB" sz="4000" dirty="0"/>
              <a:t> 	 	Father, forgive us:</a:t>
            </a:r>
          </a:p>
          <a:p>
            <a:r>
              <a:rPr lang="en-GB" sz="4000" b="1" dirty="0">
                <a:solidFill>
                  <a:srgbClr val="FF0000"/>
                </a:solidFill>
              </a:rPr>
              <a:t>All</a:t>
            </a:r>
            <a:r>
              <a:rPr lang="en-GB" sz="4000" b="1" dirty="0"/>
              <a:t> save us and help us.</a:t>
            </a:r>
          </a:p>
        </p:txBody>
      </p:sp>
    </p:spTree>
    <p:extLst>
      <p:ext uri="{BB962C8B-B14F-4D97-AF65-F5344CB8AC3E}">
        <p14:creationId xmlns:p14="http://schemas.microsoft.com/office/powerpoint/2010/main" val="785527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0FF3-9CE7-BDF3-CEDE-0FBA6188BBF4}"/>
              </a:ext>
            </a:extLst>
          </p:cNvPr>
          <p:cNvSpPr>
            <a:spLocks noGrp="1"/>
          </p:cNvSpPr>
          <p:nvPr>
            <p:ph type="title"/>
          </p:nvPr>
        </p:nvSpPr>
        <p:spPr>
          <a:xfrm>
            <a:off x="1049694" y="-204043"/>
            <a:ext cx="10515600" cy="1325563"/>
          </a:xfrm>
        </p:spPr>
        <p:txBody>
          <a:bodyPr/>
          <a:lstStyle/>
          <a:p>
            <a:pPr algn="ctr"/>
            <a:r>
              <a:rPr lang="en-GB" dirty="0"/>
              <a:t>Absolution</a:t>
            </a:r>
          </a:p>
        </p:txBody>
      </p:sp>
      <p:sp>
        <p:nvSpPr>
          <p:cNvPr id="5" name="TextBox 4">
            <a:extLst>
              <a:ext uri="{FF2B5EF4-FFF2-40B4-BE49-F238E27FC236}">
                <a16:creationId xmlns:a16="http://schemas.microsoft.com/office/drawing/2014/main" id="{30A66EB5-B66C-72EB-C41C-8005DAE58E47}"/>
              </a:ext>
            </a:extLst>
          </p:cNvPr>
          <p:cNvSpPr txBox="1"/>
          <p:nvPr/>
        </p:nvSpPr>
        <p:spPr>
          <a:xfrm>
            <a:off x="746449" y="903238"/>
            <a:ext cx="11122090" cy="4462760"/>
          </a:xfrm>
          <a:prstGeom prst="rect">
            <a:avLst/>
          </a:prstGeom>
          <a:noFill/>
        </p:spPr>
        <p:txBody>
          <a:bodyPr wrap="square">
            <a:spAutoFit/>
          </a:bodyPr>
          <a:lstStyle/>
          <a:p>
            <a:r>
              <a:rPr lang="en-GB" sz="4000" dirty="0"/>
              <a:t>May the God of all healing and forgiveness</a:t>
            </a:r>
          </a:p>
          <a:p>
            <a:r>
              <a:rPr lang="en-GB" sz="4000" dirty="0"/>
              <a:t>draw us to himself,</a:t>
            </a:r>
          </a:p>
          <a:p>
            <a:r>
              <a:rPr lang="en-GB" sz="4000" dirty="0"/>
              <a:t>and cleanse us from all our sins</a:t>
            </a:r>
          </a:p>
          <a:p>
            <a:r>
              <a:rPr lang="en-GB" sz="4000" dirty="0"/>
              <a:t>that we may behold the glory of his Son,</a:t>
            </a:r>
          </a:p>
          <a:p>
            <a:r>
              <a:rPr lang="en-GB" sz="4000" dirty="0"/>
              <a:t>the Word made flesh,</a:t>
            </a:r>
          </a:p>
          <a:p>
            <a:r>
              <a:rPr lang="en-GB" sz="4000" dirty="0"/>
              <a:t>Jesus Christ our Lord.</a:t>
            </a:r>
          </a:p>
          <a:p>
            <a:r>
              <a:rPr lang="en-GB" sz="4400" dirty="0"/>
              <a:t>All </a:t>
            </a:r>
            <a:r>
              <a:rPr lang="en-GB" sz="4400" b="1" dirty="0"/>
              <a:t>Amen.</a:t>
            </a:r>
          </a:p>
        </p:txBody>
      </p:sp>
    </p:spTree>
    <p:extLst>
      <p:ext uri="{BB962C8B-B14F-4D97-AF65-F5344CB8AC3E}">
        <p14:creationId xmlns:p14="http://schemas.microsoft.com/office/powerpoint/2010/main" val="2490745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6BD5-588D-4B51-16C5-18A4981475A7}"/>
              </a:ext>
            </a:extLst>
          </p:cNvPr>
          <p:cNvSpPr>
            <a:spLocks noGrp="1"/>
          </p:cNvSpPr>
          <p:nvPr>
            <p:ph type="title"/>
          </p:nvPr>
        </p:nvSpPr>
        <p:spPr/>
        <p:txBody>
          <a:bodyPr/>
          <a:lstStyle/>
          <a:p>
            <a:pPr algn="ctr"/>
            <a:r>
              <a:rPr lang="en-GB" dirty="0"/>
              <a:t>2</a:t>
            </a:r>
            <a:r>
              <a:rPr lang="en-GB" baseline="30000" dirty="0"/>
              <a:t>nd</a:t>
            </a:r>
            <a:r>
              <a:rPr lang="en-GB" dirty="0"/>
              <a:t> Song This is Our God</a:t>
            </a:r>
          </a:p>
        </p:txBody>
      </p:sp>
      <p:sp>
        <p:nvSpPr>
          <p:cNvPr id="3" name="Content Placeholder 2">
            <a:extLst>
              <a:ext uri="{FF2B5EF4-FFF2-40B4-BE49-F238E27FC236}">
                <a16:creationId xmlns:a16="http://schemas.microsoft.com/office/drawing/2014/main" id="{ECEED36F-DF16-143A-97BA-AABA84A7204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931190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574E-A65C-30FD-330F-C73CBFEC5DAF}"/>
              </a:ext>
            </a:extLst>
          </p:cNvPr>
          <p:cNvSpPr>
            <a:spLocks noGrp="1"/>
          </p:cNvSpPr>
          <p:nvPr>
            <p:ph type="title"/>
          </p:nvPr>
        </p:nvSpPr>
        <p:spPr/>
        <p:txBody>
          <a:bodyPr/>
          <a:lstStyle/>
          <a:p>
            <a:pPr algn="ctr"/>
            <a:r>
              <a:rPr lang="en-GB" b="1" dirty="0"/>
              <a:t>Reading - Daniel 2</a:t>
            </a:r>
          </a:p>
        </p:txBody>
      </p:sp>
      <p:sp>
        <p:nvSpPr>
          <p:cNvPr id="3" name="Content Placeholder 2">
            <a:extLst>
              <a:ext uri="{FF2B5EF4-FFF2-40B4-BE49-F238E27FC236}">
                <a16:creationId xmlns:a16="http://schemas.microsoft.com/office/drawing/2014/main" id="{FC0F71EE-0A9F-57EC-1A54-7D6BFECCEB1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808523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B3E2-795D-34F6-34C4-F9CB845338C7}"/>
              </a:ext>
            </a:extLst>
          </p:cNvPr>
          <p:cNvSpPr>
            <a:spLocks noGrp="1"/>
          </p:cNvSpPr>
          <p:nvPr>
            <p:ph type="title"/>
          </p:nvPr>
        </p:nvSpPr>
        <p:spPr/>
        <p:txBody>
          <a:bodyPr/>
          <a:lstStyle/>
          <a:p>
            <a:r>
              <a:rPr lang="en-GB" dirty="0"/>
              <a:t>Sermon</a:t>
            </a:r>
          </a:p>
        </p:txBody>
      </p:sp>
      <p:sp>
        <p:nvSpPr>
          <p:cNvPr id="3" name="Content Placeholder 2">
            <a:extLst>
              <a:ext uri="{FF2B5EF4-FFF2-40B4-BE49-F238E27FC236}">
                <a16:creationId xmlns:a16="http://schemas.microsoft.com/office/drawing/2014/main" id="{94543BEF-9681-B529-C5BE-6D9A91CA400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229985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FB825-3E19-60FF-6D48-D5912886235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08F6FFD-1179-0AE4-8D60-45F5ABF3F27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9FB58C2-3EF4-BB6E-19C3-02286F96DAB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4005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BB435-E6AD-BD1D-12AB-75239A802E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C843D7-4E96-FA66-9AAF-740EC83F002F}"/>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A2F7BB0-D0AD-C011-835C-B01079E9B587}"/>
              </a:ext>
            </a:extLst>
          </p:cNvPr>
          <p:cNvPicPr>
            <a:picLocks noChangeAspect="1"/>
          </p:cNvPicPr>
          <p:nvPr/>
        </p:nvPicPr>
        <p:blipFill>
          <a:blip r:embed="rId2"/>
          <a:stretch>
            <a:fillRect/>
          </a:stretch>
        </p:blipFill>
        <p:spPr>
          <a:xfrm>
            <a:off x="-71717" y="-645459"/>
            <a:ext cx="12279406" cy="8186270"/>
          </a:xfrm>
          <a:prstGeom prst="rect">
            <a:avLst/>
          </a:prstGeom>
        </p:spPr>
      </p:pic>
      <p:sp>
        <p:nvSpPr>
          <p:cNvPr id="5" name="Rectangle 4">
            <a:extLst>
              <a:ext uri="{FF2B5EF4-FFF2-40B4-BE49-F238E27FC236}">
                <a16:creationId xmlns:a16="http://schemas.microsoft.com/office/drawing/2014/main" id="{0852DF04-FA17-4027-4F67-9EC9D40E3E75}"/>
              </a:ext>
            </a:extLst>
          </p:cNvPr>
          <p:cNvSpPr/>
          <p:nvPr/>
        </p:nvSpPr>
        <p:spPr>
          <a:xfrm>
            <a:off x="1519518" y="681037"/>
            <a:ext cx="5983941" cy="3416320"/>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Have you ever had the feeling that something is wrong?</a:t>
            </a:r>
          </a:p>
        </p:txBody>
      </p:sp>
    </p:spTree>
    <p:extLst>
      <p:ext uri="{BB962C8B-B14F-4D97-AF65-F5344CB8AC3E}">
        <p14:creationId xmlns:p14="http://schemas.microsoft.com/office/powerpoint/2010/main" val="166101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7294-21CC-7ED9-8B6A-20254BD8EC4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707E3BE-E40E-F3ED-B117-B0B15FA8556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71743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53DE-42CD-6863-AEC7-221AB951E7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037A662-E1EF-D507-7498-C464A4FD851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14C5966-AF5B-3352-568B-5982A140A748}"/>
              </a:ext>
            </a:extLst>
          </p:cNvPr>
          <p:cNvPicPr>
            <a:picLocks noChangeAspect="1"/>
          </p:cNvPicPr>
          <p:nvPr/>
        </p:nvPicPr>
        <p:blipFill>
          <a:blip r:embed="rId2"/>
          <a:stretch>
            <a:fillRect/>
          </a:stretch>
        </p:blipFill>
        <p:spPr>
          <a:xfrm>
            <a:off x="0" y="-285377"/>
            <a:ext cx="12192000" cy="8128000"/>
          </a:xfrm>
          <a:prstGeom prst="rect">
            <a:avLst/>
          </a:prstGeom>
        </p:spPr>
      </p:pic>
      <p:sp>
        <p:nvSpPr>
          <p:cNvPr id="5" name="Rectangle 4">
            <a:extLst>
              <a:ext uri="{FF2B5EF4-FFF2-40B4-BE49-F238E27FC236}">
                <a16:creationId xmlns:a16="http://schemas.microsoft.com/office/drawing/2014/main" id="{4C905B7D-B2B3-20C5-2844-CAD3483176EC}"/>
              </a:ext>
            </a:extLst>
          </p:cNvPr>
          <p:cNvSpPr/>
          <p:nvPr/>
        </p:nvSpPr>
        <p:spPr>
          <a:xfrm>
            <a:off x="5255559" y="465495"/>
            <a:ext cx="5983941" cy="2585323"/>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Nebuchadnezzar seeks understanding </a:t>
            </a:r>
          </a:p>
        </p:txBody>
      </p:sp>
    </p:spTree>
    <p:extLst>
      <p:ext uri="{BB962C8B-B14F-4D97-AF65-F5344CB8AC3E}">
        <p14:creationId xmlns:p14="http://schemas.microsoft.com/office/powerpoint/2010/main" val="519149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53DE-42CD-6863-AEC7-221AB951E7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037A662-E1EF-D507-7498-C464A4FD851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14C5966-AF5B-3352-568B-5982A140A748}"/>
              </a:ext>
            </a:extLst>
          </p:cNvPr>
          <p:cNvPicPr>
            <a:picLocks noChangeAspect="1"/>
          </p:cNvPicPr>
          <p:nvPr/>
        </p:nvPicPr>
        <p:blipFill>
          <a:blip r:embed="rId2"/>
          <a:stretch>
            <a:fillRect/>
          </a:stretch>
        </p:blipFill>
        <p:spPr>
          <a:xfrm>
            <a:off x="0" y="-285377"/>
            <a:ext cx="12192000" cy="8128000"/>
          </a:xfrm>
          <a:prstGeom prst="rect">
            <a:avLst/>
          </a:prstGeom>
        </p:spPr>
      </p:pic>
      <p:sp>
        <p:nvSpPr>
          <p:cNvPr id="5" name="Rectangle 4">
            <a:extLst>
              <a:ext uri="{FF2B5EF4-FFF2-40B4-BE49-F238E27FC236}">
                <a16:creationId xmlns:a16="http://schemas.microsoft.com/office/drawing/2014/main" id="{4C905B7D-B2B3-20C5-2844-CAD3483176EC}"/>
              </a:ext>
            </a:extLst>
          </p:cNvPr>
          <p:cNvSpPr/>
          <p:nvPr/>
        </p:nvSpPr>
        <p:spPr>
          <a:xfrm>
            <a:off x="5255559" y="465495"/>
            <a:ext cx="5983941"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First from his court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760571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49B3-27C3-7D9A-5EF5-C495A73032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E3D37A2-01A4-74D0-19D0-5027B7A636E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E14485A-2EB9-F5E2-FDB9-EA1B55BBDFE3}"/>
              </a:ext>
            </a:extLst>
          </p:cNvPr>
          <p:cNvPicPr>
            <a:picLocks noChangeAspect="1"/>
          </p:cNvPicPr>
          <p:nvPr/>
        </p:nvPicPr>
        <p:blipFill>
          <a:blip r:embed="rId2"/>
          <a:stretch>
            <a:fillRect/>
          </a:stretch>
        </p:blipFill>
        <p:spPr>
          <a:xfrm>
            <a:off x="0" y="-331694"/>
            <a:ext cx="12192000" cy="8113059"/>
          </a:xfrm>
          <a:prstGeom prst="rect">
            <a:avLst/>
          </a:prstGeom>
        </p:spPr>
      </p:pic>
      <p:sp>
        <p:nvSpPr>
          <p:cNvPr id="5" name="Rectangle 4">
            <a:extLst>
              <a:ext uri="{FF2B5EF4-FFF2-40B4-BE49-F238E27FC236}">
                <a16:creationId xmlns:a16="http://schemas.microsoft.com/office/drawing/2014/main" id="{5D448710-AAC4-B88F-1259-DFC51A0DA0F2}"/>
              </a:ext>
            </a:extLst>
          </p:cNvPr>
          <p:cNvSpPr/>
          <p:nvPr/>
        </p:nvSpPr>
        <p:spPr>
          <a:xfrm>
            <a:off x="3810000" y="465495"/>
            <a:ext cx="7429501" cy="2585323"/>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excuses (vs 10-11) </a:t>
            </a:r>
          </a:p>
          <a:p>
            <a:pPr marL="914400" indent="-914400" algn="ctr">
              <a:buAutoNum type="arabicPeriod"/>
            </a:pP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No</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human</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can do this</a:t>
            </a:r>
          </a:p>
          <a:p>
            <a:pPr marL="914400" indent="-914400" algn="ctr">
              <a:buAutoNum type="arabicPeriod"/>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Only Gods can do this</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3165284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51F7-C847-68D7-E640-2FB3B5337F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D7A9317-86C2-0671-E9C4-DB964BB3561A}"/>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2E1FCAF6-F865-42B3-5BF0-E6DEF741AC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9801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53DE-42CD-6863-AEC7-221AB951E7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037A662-E1EF-D507-7498-C464A4FD851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14C5966-AF5B-3352-568B-5982A140A748}"/>
              </a:ext>
            </a:extLst>
          </p:cNvPr>
          <p:cNvPicPr>
            <a:picLocks noChangeAspect="1"/>
          </p:cNvPicPr>
          <p:nvPr/>
        </p:nvPicPr>
        <p:blipFill>
          <a:blip r:embed="rId2"/>
          <a:stretch>
            <a:fillRect/>
          </a:stretch>
        </p:blipFill>
        <p:spPr>
          <a:xfrm>
            <a:off x="0" y="-285377"/>
            <a:ext cx="12192000" cy="8128000"/>
          </a:xfrm>
          <a:prstGeom prst="rect">
            <a:avLst/>
          </a:prstGeom>
        </p:spPr>
      </p:pic>
      <p:sp>
        <p:nvSpPr>
          <p:cNvPr id="5" name="Rectangle 4">
            <a:extLst>
              <a:ext uri="{FF2B5EF4-FFF2-40B4-BE49-F238E27FC236}">
                <a16:creationId xmlns:a16="http://schemas.microsoft.com/office/drawing/2014/main" id="{4C905B7D-B2B3-20C5-2844-CAD3483176EC}"/>
              </a:ext>
            </a:extLst>
          </p:cNvPr>
          <p:cNvSpPr/>
          <p:nvPr/>
        </p:nvSpPr>
        <p:spPr>
          <a:xfrm>
            <a:off x="5255559" y="465495"/>
            <a:ext cx="5983941" cy="923330"/>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Kings anger</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43250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3D24-E117-F226-D872-68D734F30F6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7B761D4-8F1A-E714-D0A2-E404120BD22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5D8798A-1A8B-5AAC-92CA-1935E9F63E58}"/>
              </a:ext>
            </a:extLst>
          </p:cNvPr>
          <p:cNvPicPr>
            <a:picLocks noChangeAspect="1"/>
          </p:cNvPicPr>
          <p:nvPr/>
        </p:nvPicPr>
        <p:blipFill>
          <a:blip r:embed="rId2"/>
          <a:stretch>
            <a:fillRect/>
          </a:stretch>
        </p:blipFill>
        <p:spPr>
          <a:xfrm>
            <a:off x="0" y="-381000"/>
            <a:ext cx="12192000" cy="7620000"/>
          </a:xfrm>
          <a:prstGeom prst="rect">
            <a:avLst/>
          </a:prstGeom>
        </p:spPr>
      </p:pic>
      <p:sp>
        <p:nvSpPr>
          <p:cNvPr id="5" name="Rectangle 4">
            <a:extLst>
              <a:ext uri="{FF2B5EF4-FFF2-40B4-BE49-F238E27FC236}">
                <a16:creationId xmlns:a16="http://schemas.microsoft.com/office/drawing/2014/main" id="{A8E38D99-FF4A-9CF8-4318-B49A2CAB8167}"/>
              </a:ext>
            </a:extLst>
          </p:cNvPr>
          <p:cNvSpPr/>
          <p:nvPr/>
        </p:nvSpPr>
        <p:spPr>
          <a:xfrm>
            <a:off x="838200" y="373162"/>
            <a:ext cx="5983941" cy="4247317"/>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Daniel calls his friends to prayer and the dream is revealed </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(vs 17-23)</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5262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FDD8-B324-A0FF-5E7B-9E1FBFA8BFE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A2D9B1F-540B-4534-71D5-6672198B81B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2515461-1EF9-886A-2F00-41C9E9F58239}"/>
              </a:ext>
            </a:extLst>
          </p:cNvPr>
          <p:cNvPicPr>
            <a:picLocks noChangeAspect="1"/>
          </p:cNvPicPr>
          <p:nvPr/>
        </p:nvPicPr>
        <p:blipFill>
          <a:blip r:embed="rId2"/>
          <a:stretch>
            <a:fillRect/>
          </a:stretch>
        </p:blipFill>
        <p:spPr>
          <a:xfrm>
            <a:off x="0" y="-298921"/>
            <a:ext cx="12192000" cy="9141206"/>
          </a:xfrm>
          <a:prstGeom prst="rect">
            <a:avLst/>
          </a:prstGeom>
        </p:spPr>
      </p:pic>
      <p:sp>
        <p:nvSpPr>
          <p:cNvPr id="6" name="Rectangle 5">
            <a:extLst>
              <a:ext uri="{FF2B5EF4-FFF2-40B4-BE49-F238E27FC236}">
                <a16:creationId xmlns:a16="http://schemas.microsoft.com/office/drawing/2014/main" id="{56418036-0A9A-4E74-56DC-DBFF47E36A08}"/>
              </a:ext>
            </a:extLst>
          </p:cNvPr>
          <p:cNvSpPr/>
          <p:nvPr/>
        </p:nvSpPr>
        <p:spPr>
          <a:xfrm>
            <a:off x="423583" y="71299"/>
            <a:ext cx="7295029" cy="1754326"/>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Daniel Reveals the power of God (vs 27-28)</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8684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5FB6-0E9E-4E66-E91F-02011504F7D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D2E4470-4DA5-3369-95B0-41BC5AD20E4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86ADFC9-2EF3-944A-A272-333AA6BBF05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24854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FDD8-B324-A0FF-5E7B-9E1FBFA8BFE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A2D9B1F-540B-4534-71D5-6672198B81B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2515461-1EF9-886A-2F00-41C9E9F58239}"/>
              </a:ext>
            </a:extLst>
          </p:cNvPr>
          <p:cNvPicPr>
            <a:picLocks noChangeAspect="1"/>
          </p:cNvPicPr>
          <p:nvPr/>
        </p:nvPicPr>
        <p:blipFill>
          <a:blip r:embed="rId2"/>
          <a:stretch>
            <a:fillRect/>
          </a:stretch>
        </p:blipFill>
        <p:spPr>
          <a:xfrm>
            <a:off x="0" y="-298921"/>
            <a:ext cx="12192000" cy="9141206"/>
          </a:xfrm>
          <a:prstGeom prst="rect">
            <a:avLst/>
          </a:prstGeom>
        </p:spPr>
      </p:pic>
      <p:sp>
        <p:nvSpPr>
          <p:cNvPr id="6" name="Rectangle 5">
            <a:extLst>
              <a:ext uri="{FF2B5EF4-FFF2-40B4-BE49-F238E27FC236}">
                <a16:creationId xmlns:a16="http://schemas.microsoft.com/office/drawing/2014/main" id="{56418036-0A9A-4E74-56DC-DBFF47E36A08}"/>
              </a:ext>
            </a:extLst>
          </p:cNvPr>
          <p:cNvSpPr/>
          <p:nvPr/>
        </p:nvSpPr>
        <p:spPr>
          <a:xfrm>
            <a:off x="423583" y="71299"/>
            <a:ext cx="7295029" cy="1754326"/>
          </a:xfrm>
          <a:prstGeom prst="rect">
            <a:avLst/>
          </a:prstGeom>
          <a:noFill/>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dream revealed </a:t>
            </a:r>
          </a:p>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(vs 29-45)</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00456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32A9-E771-891C-4C1B-9200B52CAE95}"/>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C77F3D01-7411-B5F3-C35E-F743507C9CD3}"/>
              </a:ext>
            </a:extLst>
          </p:cNvPr>
          <p:cNvPicPr>
            <a:picLocks noGrp="1" noChangeAspect="1"/>
          </p:cNvPicPr>
          <p:nvPr>
            <p:ph idx="1"/>
          </p:nvPr>
        </p:nvPicPr>
        <p:blipFill>
          <a:blip r:embed="rId2"/>
          <a:stretch>
            <a:fillRect/>
          </a:stretch>
        </p:blipFill>
        <p:spPr>
          <a:xfrm>
            <a:off x="0" y="-584947"/>
            <a:ext cx="12192000" cy="8027893"/>
          </a:xfrm>
          <a:prstGeom prst="rect">
            <a:avLst/>
          </a:prstGeom>
        </p:spPr>
      </p:pic>
    </p:spTree>
    <p:extLst>
      <p:ext uri="{BB962C8B-B14F-4D97-AF65-F5344CB8AC3E}">
        <p14:creationId xmlns:p14="http://schemas.microsoft.com/office/powerpoint/2010/main" val="365985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7294-21CC-7ED9-8B6A-20254BD8EC47}"/>
              </a:ext>
            </a:extLst>
          </p:cNvPr>
          <p:cNvSpPr>
            <a:spLocks noGrp="1"/>
          </p:cNvSpPr>
          <p:nvPr>
            <p:ph type="ctrTitle"/>
          </p:nvPr>
        </p:nvSpPr>
        <p:spPr>
          <a:xfrm>
            <a:off x="7750628" y="3473993"/>
            <a:ext cx="4441372" cy="3384007"/>
          </a:xfrm>
          <a:solidFill>
            <a:schemeClr val="bg1"/>
          </a:solidFill>
        </p:spPr>
        <p:txBody>
          <a:bodyPr>
            <a:noAutofit/>
          </a:bodyPr>
          <a:lstStyle/>
          <a:p>
            <a:r>
              <a:rPr lang="en-GB" sz="8000" dirty="0"/>
              <a:t>Dreaming of a new kingdom</a:t>
            </a:r>
          </a:p>
        </p:txBody>
      </p:sp>
    </p:spTree>
    <p:extLst>
      <p:ext uri="{BB962C8B-B14F-4D97-AF65-F5344CB8AC3E}">
        <p14:creationId xmlns:p14="http://schemas.microsoft.com/office/powerpoint/2010/main" val="3803379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5E4F-B83D-6F34-49B4-711BD93D7BE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961F0E8-14B5-703D-84F8-C4921E93F62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C77A659-A7A2-1E41-7986-83D2E20E758A}"/>
              </a:ext>
            </a:extLst>
          </p:cNvPr>
          <p:cNvPicPr>
            <a:picLocks noChangeAspect="1"/>
          </p:cNvPicPr>
          <p:nvPr/>
        </p:nvPicPr>
        <p:blipFill>
          <a:blip r:embed="rId2"/>
          <a:stretch>
            <a:fillRect/>
          </a:stretch>
        </p:blipFill>
        <p:spPr>
          <a:xfrm>
            <a:off x="0" y="-1143000"/>
            <a:ext cx="12192000" cy="9144000"/>
          </a:xfrm>
          <a:prstGeom prst="rect">
            <a:avLst/>
          </a:prstGeom>
        </p:spPr>
      </p:pic>
    </p:spTree>
    <p:extLst>
      <p:ext uri="{BB962C8B-B14F-4D97-AF65-F5344CB8AC3E}">
        <p14:creationId xmlns:p14="http://schemas.microsoft.com/office/powerpoint/2010/main" val="3781901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B807CD-0040-90DC-FC4D-D979AA432298}"/>
              </a:ext>
            </a:extLst>
          </p:cNvPr>
          <p:cNvSpPr txBox="1"/>
          <p:nvPr/>
        </p:nvSpPr>
        <p:spPr>
          <a:xfrm>
            <a:off x="242047" y="330403"/>
            <a:ext cx="11689977" cy="5632311"/>
          </a:xfrm>
          <a:prstGeom prst="rect">
            <a:avLst/>
          </a:prstGeom>
          <a:noFill/>
        </p:spPr>
        <p:txBody>
          <a:bodyPr wrap="square">
            <a:spAutoFit/>
          </a:bodyPr>
          <a:lstStyle/>
          <a:p>
            <a:r>
              <a:rPr lang="en-GB" sz="3600" dirty="0"/>
              <a:t>How should this help us as believers?</a:t>
            </a:r>
          </a:p>
          <a:p>
            <a:endParaRPr lang="en-GB" sz="3600" dirty="0"/>
          </a:p>
          <a:p>
            <a:r>
              <a:rPr lang="en-GB" sz="3600" dirty="0"/>
              <a:t>1) We can maintain a calm composure not matter what because of the object of our faith</a:t>
            </a:r>
          </a:p>
          <a:p>
            <a:endParaRPr lang="en-GB" sz="3600" dirty="0"/>
          </a:p>
          <a:p>
            <a:r>
              <a:rPr lang="en-GB" sz="3600" dirty="0"/>
              <a:t>2) We should maintain a constant prayer life to maintain our confidence in Christ</a:t>
            </a:r>
          </a:p>
          <a:p>
            <a:endParaRPr lang="en-GB" sz="3600" dirty="0"/>
          </a:p>
          <a:p>
            <a:r>
              <a:rPr lang="en-GB" sz="3600" dirty="0"/>
              <a:t>3) We can answer the questions that people have about this life.</a:t>
            </a:r>
          </a:p>
        </p:txBody>
      </p:sp>
    </p:spTree>
    <p:extLst>
      <p:ext uri="{BB962C8B-B14F-4D97-AF65-F5344CB8AC3E}">
        <p14:creationId xmlns:p14="http://schemas.microsoft.com/office/powerpoint/2010/main" val="1646646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C123-39CB-C5C3-8C4E-431005DB34D9}"/>
              </a:ext>
            </a:extLst>
          </p:cNvPr>
          <p:cNvSpPr>
            <a:spLocks noGrp="1"/>
          </p:cNvSpPr>
          <p:nvPr>
            <p:ph type="title"/>
          </p:nvPr>
        </p:nvSpPr>
        <p:spPr/>
        <p:txBody>
          <a:bodyPr/>
          <a:lstStyle/>
          <a:p>
            <a:r>
              <a:rPr lang="en-GB" dirty="0"/>
              <a:t>Creed</a:t>
            </a:r>
          </a:p>
        </p:txBody>
      </p:sp>
      <p:sp>
        <p:nvSpPr>
          <p:cNvPr id="5" name="TextBox 4">
            <a:extLst>
              <a:ext uri="{FF2B5EF4-FFF2-40B4-BE49-F238E27FC236}">
                <a16:creationId xmlns:a16="http://schemas.microsoft.com/office/drawing/2014/main" id="{4ADC0448-01EB-FA53-F1F5-1DC6DC20A470}"/>
              </a:ext>
            </a:extLst>
          </p:cNvPr>
          <p:cNvSpPr txBox="1"/>
          <p:nvPr/>
        </p:nvSpPr>
        <p:spPr>
          <a:xfrm>
            <a:off x="838199" y="1530220"/>
            <a:ext cx="9845351" cy="4524315"/>
          </a:xfrm>
          <a:prstGeom prst="rect">
            <a:avLst/>
          </a:prstGeom>
          <a:noFill/>
        </p:spPr>
        <p:txBody>
          <a:bodyPr wrap="square">
            <a:spAutoFit/>
          </a:bodyPr>
          <a:lstStyle/>
          <a:p>
            <a:r>
              <a:rPr lang="en-GB" sz="3600" dirty="0"/>
              <a:t>I believe in God, the Father almighty,</a:t>
            </a:r>
          </a:p>
          <a:p>
            <a:r>
              <a:rPr lang="en-GB" sz="3600" dirty="0"/>
              <a:t>creator of heaven and earth.</a:t>
            </a:r>
          </a:p>
          <a:p>
            <a:endParaRPr lang="en-GB" sz="3600" dirty="0"/>
          </a:p>
          <a:p>
            <a:r>
              <a:rPr lang="en-GB" sz="3600" dirty="0"/>
              <a:t>I believe in Jesus Christ, his only Son, our Lord,</a:t>
            </a:r>
          </a:p>
          <a:p>
            <a:r>
              <a:rPr lang="en-GB" sz="3600" dirty="0"/>
              <a:t>who was conceived by the Holy Spirit,</a:t>
            </a:r>
          </a:p>
          <a:p>
            <a:r>
              <a:rPr lang="en-GB" sz="3600" dirty="0"/>
              <a:t>born of the Virgin Mary,</a:t>
            </a:r>
          </a:p>
          <a:p>
            <a:r>
              <a:rPr lang="en-GB" sz="3600" dirty="0"/>
              <a:t>suffered under Pontius Pilate,</a:t>
            </a:r>
          </a:p>
          <a:p>
            <a:r>
              <a:rPr lang="en-GB" sz="3600" dirty="0"/>
              <a:t>was crucified, died, and was buried;</a:t>
            </a:r>
          </a:p>
        </p:txBody>
      </p:sp>
    </p:spTree>
    <p:extLst>
      <p:ext uri="{BB962C8B-B14F-4D97-AF65-F5344CB8AC3E}">
        <p14:creationId xmlns:p14="http://schemas.microsoft.com/office/powerpoint/2010/main" val="3018833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DC0448-01EB-FA53-F1F5-1DC6DC20A470}"/>
              </a:ext>
            </a:extLst>
          </p:cNvPr>
          <p:cNvSpPr txBox="1"/>
          <p:nvPr/>
        </p:nvSpPr>
        <p:spPr>
          <a:xfrm>
            <a:off x="1006150" y="429208"/>
            <a:ext cx="9845351" cy="2862322"/>
          </a:xfrm>
          <a:prstGeom prst="rect">
            <a:avLst/>
          </a:prstGeom>
          <a:noFill/>
        </p:spPr>
        <p:txBody>
          <a:bodyPr wrap="square">
            <a:spAutoFit/>
          </a:bodyPr>
          <a:lstStyle/>
          <a:p>
            <a:r>
              <a:rPr lang="en-GB" sz="3600" dirty="0"/>
              <a:t>he descended to the dead.</a:t>
            </a:r>
          </a:p>
          <a:p>
            <a:r>
              <a:rPr lang="en-GB" sz="3600" dirty="0"/>
              <a:t>On the third day he rose again;</a:t>
            </a:r>
          </a:p>
          <a:p>
            <a:r>
              <a:rPr lang="en-GB" sz="3600" dirty="0"/>
              <a:t>he ascended into heaven,</a:t>
            </a:r>
          </a:p>
          <a:p>
            <a:r>
              <a:rPr lang="en-GB" sz="3600" dirty="0"/>
              <a:t>he is seated at the right hand of the Father,</a:t>
            </a:r>
          </a:p>
          <a:p>
            <a:r>
              <a:rPr lang="en-GB" sz="3600" dirty="0"/>
              <a:t>and he will come to judge the living and the dead.</a:t>
            </a:r>
          </a:p>
        </p:txBody>
      </p:sp>
    </p:spTree>
    <p:extLst>
      <p:ext uri="{BB962C8B-B14F-4D97-AF65-F5344CB8AC3E}">
        <p14:creationId xmlns:p14="http://schemas.microsoft.com/office/powerpoint/2010/main" val="2329900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DC0448-01EB-FA53-F1F5-1DC6DC20A470}"/>
              </a:ext>
            </a:extLst>
          </p:cNvPr>
          <p:cNvSpPr txBox="1"/>
          <p:nvPr/>
        </p:nvSpPr>
        <p:spPr>
          <a:xfrm>
            <a:off x="1006150" y="429208"/>
            <a:ext cx="9845351" cy="3970318"/>
          </a:xfrm>
          <a:prstGeom prst="rect">
            <a:avLst/>
          </a:prstGeom>
          <a:noFill/>
        </p:spPr>
        <p:txBody>
          <a:bodyPr wrap="square">
            <a:spAutoFit/>
          </a:bodyPr>
          <a:lstStyle/>
          <a:p>
            <a:r>
              <a:rPr lang="en-GB" sz="3600" dirty="0"/>
              <a:t>I believe in the Holy Spirit,</a:t>
            </a:r>
          </a:p>
          <a:p>
            <a:r>
              <a:rPr lang="en-GB" sz="3600" dirty="0"/>
              <a:t>the holy catholic Church,</a:t>
            </a:r>
          </a:p>
          <a:p>
            <a:r>
              <a:rPr lang="en-GB" sz="3600" dirty="0"/>
              <a:t>the communion of saints,</a:t>
            </a:r>
          </a:p>
          <a:p>
            <a:r>
              <a:rPr lang="en-GB" sz="3600" dirty="0"/>
              <a:t>the forgiveness of sins,</a:t>
            </a:r>
          </a:p>
          <a:p>
            <a:r>
              <a:rPr lang="en-GB" sz="3600" dirty="0"/>
              <a:t>the resurrection of the body,</a:t>
            </a:r>
          </a:p>
          <a:p>
            <a:r>
              <a:rPr lang="en-GB" sz="3600" dirty="0"/>
              <a:t>and the life everlasting.</a:t>
            </a:r>
          </a:p>
          <a:p>
            <a:r>
              <a:rPr lang="en-GB" sz="3600" dirty="0"/>
              <a:t>Amen.</a:t>
            </a:r>
          </a:p>
        </p:txBody>
      </p:sp>
    </p:spTree>
    <p:extLst>
      <p:ext uri="{BB962C8B-B14F-4D97-AF65-F5344CB8AC3E}">
        <p14:creationId xmlns:p14="http://schemas.microsoft.com/office/powerpoint/2010/main" val="644137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62F0-641E-E340-B37C-0CD2CDEE2EBE}"/>
              </a:ext>
            </a:extLst>
          </p:cNvPr>
          <p:cNvSpPr>
            <a:spLocks noGrp="1"/>
          </p:cNvSpPr>
          <p:nvPr>
            <p:ph type="title"/>
          </p:nvPr>
        </p:nvSpPr>
        <p:spPr>
          <a:xfrm>
            <a:off x="838200" y="1825625"/>
            <a:ext cx="10515600" cy="1325563"/>
          </a:xfrm>
        </p:spPr>
        <p:txBody>
          <a:bodyPr>
            <a:normAutofit fontScale="90000"/>
          </a:bodyPr>
          <a:lstStyle/>
          <a:p>
            <a:r>
              <a:rPr lang="en-GB" dirty="0"/>
              <a:t>A Thousand Hallelujahs </a:t>
            </a:r>
            <a:br>
              <a:rPr lang="en-GB" dirty="0"/>
            </a:br>
            <a:br>
              <a:rPr lang="en-GB" dirty="0"/>
            </a:br>
            <a:r>
              <a:rPr lang="en-GB" dirty="0"/>
              <a:t>Blessed Be You Name</a:t>
            </a:r>
          </a:p>
        </p:txBody>
      </p:sp>
    </p:spTree>
    <p:extLst>
      <p:ext uri="{BB962C8B-B14F-4D97-AF65-F5344CB8AC3E}">
        <p14:creationId xmlns:p14="http://schemas.microsoft.com/office/powerpoint/2010/main" val="1242650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D9B7-43DA-19F0-C8FE-7401BC106EF5}"/>
              </a:ext>
            </a:extLst>
          </p:cNvPr>
          <p:cNvSpPr>
            <a:spLocks noGrp="1"/>
          </p:cNvSpPr>
          <p:nvPr>
            <p:ph type="title"/>
          </p:nvPr>
        </p:nvSpPr>
        <p:spPr/>
        <p:txBody>
          <a:bodyPr/>
          <a:lstStyle/>
          <a:p>
            <a:pPr algn="ctr"/>
            <a:r>
              <a:rPr lang="en-GB" dirty="0"/>
              <a:t>Prayer</a:t>
            </a:r>
          </a:p>
        </p:txBody>
      </p:sp>
      <p:pic>
        <p:nvPicPr>
          <p:cNvPr id="4" name="Picture 3">
            <a:extLst>
              <a:ext uri="{FF2B5EF4-FFF2-40B4-BE49-F238E27FC236}">
                <a16:creationId xmlns:a16="http://schemas.microsoft.com/office/drawing/2014/main" id="{ADFEF1CA-53DB-3A8B-7A3A-3665DB2C2BD7}"/>
              </a:ext>
            </a:extLst>
          </p:cNvPr>
          <p:cNvPicPr>
            <a:picLocks noChangeAspect="1"/>
          </p:cNvPicPr>
          <p:nvPr/>
        </p:nvPicPr>
        <p:blipFill>
          <a:blip r:embed="rId2"/>
          <a:stretch>
            <a:fillRect/>
          </a:stretch>
        </p:blipFill>
        <p:spPr>
          <a:xfrm>
            <a:off x="1705947" y="1480651"/>
            <a:ext cx="8780106" cy="4938810"/>
          </a:xfrm>
          <a:prstGeom prst="rect">
            <a:avLst/>
          </a:prstGeom>
        </p:spPr>
      </p:pic>
    </p:spTree>
    <p:extLst>
      <p:ext uri="{BB962C8B-B14F-4D97-AF65-F5344CB8AC3E}">
        <p14:creationId xmlns:p14="http://schemas.microsoft.com/office/powerpoint/2010/main" val="4208907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5F16FF4-BBBF-1C7F-5215-4BAA75799706}"/>
              </a:ext>
            </a:extLst>
          </p:cNvPr>
          <p:cNvSpPr txBox="1">
            <a:spLocks/>
          </p:cNvSpPr>
          <p:nvPr/>
        </p:nvSpPr>
        <p:spPr>
          <a:xfrm>
            <a:off x="1524000" y="1281280"/>
            <a:ext cx="9144000" cy="5486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0"/>
              </a:spcBef>
              <a:buFontTx/>
              <a:buNone/>
            </a:pPr>
            <a:r>
              <a:rPr lang="en-GB" altLang="en-US" sz="4800" dirty="0">
                <a:solidFill>
                  <a:srgbClr val="0070C0"/>
                </a:solidFill>
              </a:rPr>
              <a:t>Our Father in heaven,</a:t>
            </a:r>
          </a:p>
          <a:p>
            <a:pPr algn="ctr">
              <a:lnSpc>
                <a:spcPct val="100000"/>
              </a:lnSpc>
              <a:spcBef>
                <a:spcPct val="0"/>
              </a:spcBef>
              <a:buFontTx/>
              <a:buNone/>
            </a:pPr>
            <a:r>
              <a:rPr lang="en-GB" altLang="en-US" sz="4800" dirty="0">
                <a:solidFill>
                  <a:srgbClr val="0070C0"/>
                </a:solidFill>
              </a:rPr>
              <a:t>hallowed be your name,</a:t>
            </a:r>
          </a:p>
          <a:p>
            <a:pPr algn="ctr">
              <a:lnSpc>
                <a:spcPct val="100000"/>
              </a:lnSpc>
              <a:spcBef>
                <a:spcPct val="0"/>
              </a:spcBef>
              <a:buFontTx/>
              <a:buNone/>
            </a:pPr>
            <a:r>
              <a:rPr lang="en-GB" altLang="en-US" sz="4800" dirty="0">
                <a:solidFill>
                  <a:srgbClr val="0070C0"/>
                </a:solidFill>
              </a:rPr>
              <a:t>your kingdom come,</a:t>
            </a:r>
          </a:p>
          <a:p>
            <a:pPr algn="ctr">
              <a:lnSpc>
                <a:spcPct val="100000"/>
              </a:lnSpc>
              <a:spcBef>
                <a:spcPct val="0"/>
              </a:spcBef>
              <a:buFontTx/>
              <a:buNone/>
            </a:pPr>
            <a:r>
              <a:rPr lang="en-GB" altLang="en-US" sz="4800" dirty="0">
                <a:solidFill>
                  <a:srgbClr val="0070C0"/>
                </a:solidFill>
              </a:rPr>
              <a:t>your will be done,</a:t>
            </a:r>
          </a:p>
          <a:p>
            <a:pPr algn="ctr">
              <a:lnSpc>
                <a:spcPct val="100000"/>
              </a:lnSpc>
              <a:spcBef>
                <a:spcPct val="0"/>
              </a:spcBef>
              <a:buFontTx/>
              <a:buNone/>
            </a:pPr>
            <a:r>
              <a:rPr lang="en-GB" altLang="en-US" sz="4800" dirty="0">
                <a:solidFill>
                  <a:srgbClr val="0070C0"/>
                </a:solidFill>
              </a:rPr>
              <a:t>on earth as in heaven.</a:t>
            </a:r>
          </a:p>
          <a:p>
            <a:pPr algn="ctr">
              <a:lnSpc>
                <a:spcPct val="100000"/>
              </a:lnSpc>
              <a:spcBef>
                <a:spcPct val="0"/>
              </a:spcBef>
              <a:buFontTx/>
              <a:buNone/>
            </a:pPr>
            <a:r>
              <a:rPr lang="en-GB" altLang="en-US" sz="4800" dirty="0">
                <a:solidFill>
                  <a:srgbClr val="0070C0"/>
                </a:solidFill>
              </a:rPr>
              <a:t>Give us today our daily bread.</a:t>
            </a:r>
          </a:p>
          <a:p>
            <a:endParaRPr lang="en-GB" dirty="0"/>
          </a:p>
        </p:txBody>
      </p:sp>
    </p:spTree>
    <p:extLst>
      <p:ext uri="{BB962C8B-B14F-4D97-AF65-F5344CB8AC3E}">
        <p14:creationId xmlns:p14="http://schemas.microsoft.com/office/powerpoint/2010/main" val="243450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D30DE98-0254-7B99-821B-4F8B3648E5D3}"/>
              </a:ext>
            </a:extLst>
          </p:cNvPr>
          <p:cNvSpPr txBox="1">
            <a:spLocks/>
          </p:cNvSpPr>
          <p:nvPr/>
        </p:nvSpPr>
        <p:spPr>
          <a:xfrm>
            <a:off x="886408" y="522515"/>
            <a:ext cx="10419184" cy="588761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en-US" sz="19200" dirty="0">
                <a:solidFill>
                  <a:srgbClr val="0070C0"/>
                </a:solidFill>
              </a:rPr>
              <a:t>Forgive us our sins</a:t>
            </a:r>
          </a:p>
          <a:p>
            <a:pPr marL="0" indent="0" algn="ctr">
              <a:buNone/>
            </a:pPr>
            <a:r>
              <a:rPr lang="en-GB" altLang="en-US" sz="19200" dirty="0">
                <a:solidFill>
                  <a:srgbClr val="0070C0"/>
                </a:solidFill>
              </a:rPr>
              <a:t>as we forgive those who sin against us.</a:t>
            </a:r>
          </a:p>
          <a:p>
            <a:pPr marL="0" indent="0" algn="ctr">
              <a:buNone/>
            </a:pPr>
            <a:r>
              <a:rPr lang="en-GB" altLang="en-US" sz="19200" dirty="0">
                <a:solidFill>
                  <a:srgbClr val="0070C0"/>
                </a:solidFill>
              </a:rPr>
              <a:t>Lead us not into temptation</a:t>
            </a:r>
          </a:p>
          <a:p>
            <a:pPr marL="0" indent="0" algn="ctr">
              <a:buNone/>
            </a:pPr>
            <a:r>
              <a:rPr lang="en-GB" altLang="en-US" sz="19200" dirty="0">
                <a:solidFill>
                  <a:srgbClr val="0070C0"/>
                </a:solidFill>
              </a:rPr>
              <a:t>but deliver us from evil.</a:t>
            </a:r>
          </a:p>
          <a:p>
            <a:pPr marL="0" indent="0" algn="ctr">
              <a:buNone/>
            </a:pPr>
            <a:r>
              <a:rPr lang="en-GB" altLang="en-US" sz="19200" dirty="0">
                <a:solidFill>
                  <a:srgbClr val="0070C0"/>
                </a:solidFill>
              </a:rPr>
              <a:t>For the kingdom, the power,</a:t>
            </a:r>
          </a:p>
          <a:p>
            <a:pPr marL="0" indent="0" algn="ctr">
              <a:buNone/>
            </a:pPr>
            <a:r>
              <a:rPr lang="en-GB" altLang="en-US" sz="19200" dirty="0">
                <a:solidFill>
                  <a:srgbClr val="0070C0"/>
                </a:solidFill>
              </a:rPr>
              <a:t>and the glory are yours</a:t>
            </a:r>
          </a:p>
          <a:p>
            <a:pPr marL="0" indent="0" algn="ctr">
              <a:buNone/>
            </a:pPr>
            <a:r>
              <a:rPr lang="en-GB" altLang="en-US" sz="19200" dirty="0">
                <a:solidFill>
                  <a:srgbClr val="0070C0"/>
                </a:solidFill>
              </a:rPr>
              <a:t>now and for ever.</a:t>
            </a:r>
          </a:p>
          <a:p>
            <a:pPr marL="0" indent="0" algn="ctr">
              <a:buNone/>
            </a:pPr>
            <a:r>
              <a:rPr lang="en-GB" altLang="en-US" sz="19200" dirty="0">
                <a:solidFill>
                  <a:srgbClr val="0070C0"/>
                </a:solidFill>
              </a:rPr>
              <a:t>Amen</a:t>
            </a:r>
          </a:p>
          <a:p>
            <a:endParaRPr lang="en-GB" dirty="0"/>
          </a:p>
        </p:txBody>
      </p:sp>
    </p:spTree>
    <p:extLst>
      <p:ext uri="{BB962C8B-B14F-4D97-AF65-F5344CB8AC3E}">
        <p14:creationId xmlns:p14="http://schemas.microsoft.com/office/powerpoint/2010/main" val="82923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BF6B5-4612-6A00-C192-9B44C623F0DE}"/>
              </a:ext>
            </a:extLst>
          </p:cNvPr>
          <p:cNvSpPr>
            <a:spLocks noGrp="1"/>
          </p:cNvSpPr>
          <p:nvPr>
            <p:ph type="title"/>
          </p:nvPr>
        </p:nvSpPr>
        <p:spPr/>
        <p:txBody>
          <a:bodyPr/>
          <a:lstStyle/>
          <a:p>
            <a:r>
              <a:rPr lang="en-GB" dirty="0"/>
              <a:t>Final Song: You Love Is Amazing</a:t>
            </a:r>
          </a:p>
        </p:txBody>
      </p:sp>
    </p:spTree>
    <p:extLst>
      <p:ext uri="{BB962C8B-B14F-4D97-AF65-F5344CB8AC3E}">
        <p14:creationId xmlns:p14="http://schemas.microsoft.com/office/powerpoint/2010/main" val="4159280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F667-17E7-1947-D3E5-90766C7A2FA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27E47A97-5648-1736-4101-8E3D4DECB63B}"/>
              </a:ext>
            </a:extLst>
          </p:cNvPr>
          <p:cNvSpPr>
            <a:spLocks noGrp="1"/>
          </p:cNvSpPr>
          <p:nvPr>
            <p:ph type="subTitle" idx="1"/>
          </p:nvPr>
        </p:nvSpPr>
        <p:spPr/>
        <p:txBody>
          <a:bodyPr/>
          <a:lstStyle/>
          <a:p>
            <a:endParaRPr lang="en-GB"/>
          </a:p>
        </p:txBody>
      </p:sp>
      <p:sp>
        <p:nvSpPr>
          <p:cNvPr id="5" name="Subtitle 2">
            <a:extLst>
              <a:ext uri="{FF2B5EF4-FFF2-40B4-BE49-F238E27FC236}">
                <a16:creationId xmlns:a16="http://schemas.microsoft.com/office/drawing/2014/main" id="{9BFBFF28-FE88-9324-109C-CE523EFF6399}"/>
              </a:ext>
            </a:extLst>
          </p:cNvPr>
          <p:cNvSpPr txBox="1">
            <a:spLocks/>
          </p:cNvSpPr>
          <p:nvPr/>
        </p:nvSpPr>
        <p:spPr>
          <a:xfrm>
            <a:off x="-73971" y="0"/>
            <a:ext cx="12126012" cy="40405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6000" dirty="0">
                <a:solidFill>
                  <a:srgbClr val="3A3A3A"/>
                </a:solidFill>
                <a:latin typeface="Work Sans" pitchFamily="2" charset="0"/>
              </a:rPr>
              <a:t>O God, our Strength, we put our trust in You. You have never forsaken those who seek You. You have never let us down. We know that You never will let us down because our lives so far has been a testimony of Your greatness. </a:t>
            </a:r>
            <a:endParaRPr lang="en-GB" sz="6000" b="1" dirty="0">
              <a:solidFill>
                <a:srgbClr val="3A3A3A"/>
              </a:solidFill>
              <a:latin typeface="Work Sans" pitchFamily="2" charset="0"/>
            </a:endParaRPr>
          </a:p>
        </p:txBody>
      </p:sp>
    </p:spTree>
    <p:extLst>
      <p:ext uri="{BB962C8B-B14F-4D97-AF65-F5344CB8AC3E}">
        <p14:creationId xmlns:p14="http://schemas.microsoft.com/office/powerpoint/2010/main" val="683950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F8B2-9B47-650C-A5EA-14B3E643ABD8}"/>
              </a:ext>
            </a:extLst>
          </p:cNvPr>
          <p:cNvSpPr>
            <a:spLocks noGrp="1"/>
          </p:cNvSpPr>
          <p:nvPr>
            <p:ph type="title"/>
          </p:nvPr>
        </p:nvSpPr>
        <p:spPr/>
        <p:txBody>
          <a:bodyPr/>
          <a:lstStyle/>
          <a:p>
            <a:r>
              <a:rPr lang="en-GB" dirty="0"/>
              <a:t>Blessing</a:t>
            </a:r>
          </a:p>
        </p:txBody>
      </p:sp>
      <p:sp>
        <p:nvSpPr>
          <p:cNvPr id="3" name="Content Placeholder 2">
            <a:extLst>
              <a:ext uri="{FF2B5EF4-FFF2-40B4-BE49-F238E27FC236}">
                <a16:creationId xmlns:a16="http://schemas.microsoft.com/office/drawing/2014/main" id="{421F05A7-0BDE-F915-8E11-3F5DCBBD099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966457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F667-17E7-1947-D3E5-90766C7A2FA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27E47A97-5648-1736-4101-8E3D4DECB63B}"/>
              </a:ext>
            </a:extLst>
          </p:cNvPr>
          <p:cNvSpPr>
            <a:spLocks noGrp="1"/>
          </p:cNvSpPr>
          <p:nvPr>
            <p:ph type="subTitle" idx="1"/>
          </p:nvPr>
        </p:nvSpPr>
        <p:spPr/>
        <p:txBody>
          <a:bodyPr/>
          <a:lstStyle/>
          <a:p>
            <a:endParaRPr lang="en-GB"/>
          </a:p>
        </p:txBody>
      </p:sp>
      <p:sp>
        <p:nvSpPr>
          <p:cNvPr id="5" name="Subtitle 2">
            <a:extLst>
              <a:ext uri="{FF2B5EF4-FFF2-40B4-BE49-F238E27FC236}">
                <a16:creationId xmlns:a16="http://schemas.microsoft.com/office/drawing/2014/main" id="{9BFBFF28-FE88-9324-109C-CE523EFF6399}"/>
              </a:ext>
            </a:extLst>
          </p:cNvPr>
          <p:cNvSpPr txBox="1">
            <a:spLocks/>
          </p:cNvSpPr>
          <p:nvPr/>
        </p:nvSpPr>
        <p:spPr>
          <a:xfrm>
            <a:off x="-83301" y="0"/>
            <a:ext cx="12126012" cy="40405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6000" dirty="0">
                <a:solidFill>
                  <a:srgbClr val="3A3A3A"/>
                </a:solidFill>
                <a:latin typeface="Work Sans" pitchFamily="2" charset="0"/>
              </a:rPr>
              <a:t>Form us into Your image, and hold us close to You. Show us how to mature as a Christian and improve our walk of faith. Steady our trust in You so that it never wavers, no matter what battles we face on this earth. Amen.</a:t>
            </a:r>
            <a:endParaRPr lang="en-GB" sz="6000" b="1" dirty="0">
              <a:solidFill>
                <a:srgbClr val="3A3A3A"/>
              </a:solidFill>
              <a:latin typeface="Work Sans" pitchFamily="2" charset="0"/>
            </a:endParaRPr>
          </a:p>
        </p:txBody>
      </p:sp>
    </p:spTree>
    <p:extLst>
      <p:ext uri="{BB962C8B-B14F-4D97-AF65-F5344CB8AC3E}">
        <p14:creationId xmlns:p14="http://schemas.microsoft.com/office/powerpoint/2010/main" val="1050703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50EF0-7BAF-9A84-7AD0-F90A59ECF210}"/>
              </a:ext>
            </a:extLst>
          </p:cNvPr>
          <p:cNvSpPr>
            <a:spLocks noGrp="1"/>
          </p:cNvSpPr>
          <p:nvPr>
            <p:ph type="title"/>
          </p:nvPr>
        </p:nvSpPr>
        <p:spPr>
          <a:xfrm>
            <a:off x="838200" y="365125"/>
            <a:ext cx="10515600" cy="4048255"/>
          </a:xfrm>
        </p:spPr>
        <p:txBody>
          <a:bodyPr>
            <a:normAutofit/>
          </a:bodyPr>
          <a:lstStyle/>
          <a:p>
            <a:pPr algn="ctr"/>
            <a:r>
              <a:rPr lang="en-GB" sz="6600" dirty="0"/>
              <a:t>Opening Song: </a:t>
            </a:r>
            <a:br>
              <a:rPr lang="en-GB" sz="6600" dirty="0"/>
            </a:br>
            <a:r>
              <a:rPr lang="en-GB" sz="6600" dirty="0"/>
              <a:t>Our God is A Great Big God</a:t>
            </a:r>
          </a:p>
        </p:txBody>
      </p:sp>
    </p:spTree>
    <p:extLst>
      <p:ext uri="{BB962C8B-B14F-4D97-AF65-F5344CB8AC3E}">
        <p14:creationId xmlns:p14="http://schemas.microsoft.com/office/powerpoint/2010/main" val="1598813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8CDF-41F2-65A6-487A-0C9271511825}"/>
              </a:ext>
            </a:extLst>
          </p:cNvPr>
          <p:cNvSpPr>
            <a:spLocks noGrp="1"/>
          </p:cNvSpPr>
          <p:nvPr>
            <p:ph type="title"/>
          </p:nvPr>
        </p:nvSpPr>
        <p:spPr/>
        <p:txBody>
          <a:bodyPr/>
          <a:lstStyle/>
          <a:p>
            <a:pPr algn="ctr"/>
            <a:r>
              <a:rPr lang="en-GB" dirty="0"/>
              <a:t>Notices</a:t>
            </a:r>
          </a:p>
        </p:txBody>
      </p:sp>
      <p:sp>
        <p:nvSpPr>
          <p:cNvPr id="3" name="Content Placeholder 2">
            <a:extLst>
              <a:ext uri="{FF2B5EF4-FFF2-40B4-BE49-F238E27FC236}">
                <a16:creationId xmlns:a16="http://schemas.microsoft.com/office/drawing/2014/main" id="{FDCFF954-28A7-AD22-2B8E-FEC237CFB53A}"/>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031948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FFB5C-F25A-BE48-E59A-8F0F58F7A57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BFB7779-4861-228E-9C38-F6EC343AD8C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A21F8135-4B93-2916-9FF6-D57E37C28857}"/>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4240689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408A4-80D5-D668-1BC3-75223B7D3734}"/>
              </a:ext>
            </a:extLst>
          </p:cNvPr>
          <p:cNvSpPr>
            <a:spLocks noGrp="1"/>
          </p:cNvSpPr>
          <p:nvPr>
            <p:ph type="title"/>
          </p:nvPr>
        </p:nvSpPr>
        <p:spPr>
          <a:xfrm>
            <a:off x="838200" y="1772817"/>
            <a:ext cx="10515600" cy="2073244"/>
          </a:xfrm>
        </p:spPr>
        <p:txBody>
          <a:bodyPr>
            <a:normAutofit/>
          </a:bodyPr>
          <a:lstStyle/>
          <a:p>
            <a:pPr algn="ctr"/>
            <a:r>
              <a:rPr lang="en-GB" sz="13800" dirty="0"/>
              <a:t>Explorers</a:t>
            </a:r>
          </a:p>
        </p:txBody>
      </p:sp>
    </p:spTree>
    <p:extLst>
      <p:ext uri="{BB962C8B-B14F-4D97-AF65-F5344CB8AC3E}">
        <p14:creationId xmlns:p14="http://schemas.microsoft.com/office/powerpoint/2010/main" val="2783942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7120</TotalTime>
  <Words>779</Words>
  <Application>Microsoft Office PowerPoint</Application>
  <PresentationFormat>Widescreen</PresentationFormat>
  <Paragraphs>104</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Open Sans</vt:lpstr>
      <vt:lpstr>Work Sans</vt:lpstr>
      <vt:lpstr>Office Theme</vt:lpstr>
      <vt:lpstr>PowerPoint Presentation</vt:lpstr>
      <vt:lpstr>PowerPoint Presentation</vt:lpstr>
      <vt:lpstr>Dreaming of a new kingdom</vt:lpstr>
      <vt:lpstr>PowerPoint Presentation</vt:lpstr>
      <vt:lpstr>PowerPoint Presentation</vt:lpstr>
      <vt:lpstr>Opening Song:  Our God is A Great Big God</vt:lpstr>
      <vt:lpstr>Notices</vt:lpstr>
      <vt:lpstr>PowerPoint Presentation</vt:lpstr>
      <vt:lpstr>Explorers</vt:lpstr>
      <vt:lpstr> Collect – a gathering prayer  Faithful Creator, whose mercy never fails: deepen our faithfulness to you and to your living Word, Jesus Christ our Lord.Amen </vt:lpstr>
      <vt:lpstr>Confession</vt:lpstr>
      <vt:lpstr>PowerPoint Presentation</vt:lpstr>
      <vt:lpstr>PowerPoint Presentation</vt:lpstr>
      <vt:lpstr>Absolution</vt:lpstr>
      <vt:lpstr>2nd Song This is Our God</vt:lpstr>
      <vt:lpstr>Reading - Daniel 2</vt:lpstr>
      <vt:lpstr>Sermon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Creed</vt:lpstr>
      <vt:lpstr>PowerPoint Presentation</vt:lpstr>
      <vt:lpstr>PowerPoint Presentation</vt:lpstr>
      <vt:lpstr>A Thousand Hallelujahs   Blessed Be You Name</vt:lpstr>
      <vt:lpstr>Prayer</vt:lpstr>
      <vt:lpstr>PowerPoint Presentation</vt:lpstr>
      <vt:lpstr>PowerPoint Presentation</vt:lpstr>
      <vt:lpstr>Final Song: You Love Is Amazing</vt:lpstr>
      <vt:lpstr>Blessing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Kane Taylor</dc:creator>
  <cp:lastModifiedBy>Kane Taylor</cp:lastModifiedBy>
  <cp:revision>5</cp:revision>
  <cp:lastPrinted>2023-06-11T06:47:17Z</cp:lastPrinted>
  <dcterms:created xsi:type="dcterms:W3CDTF">2023-06-10T08:56:03Z</dcterms:created>
  <dcterms:modified xsi:type="dcterms:W3CDTF">2023-06-18T07:00:03Z</dcterms:modified>
</cp:coreProperties>
</file>