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Century Expanded Bold" charset="1" panose="02040804060705020304"/>
      <p:regular r:id="rId20"/>
    </p:embeddedFont>
    <p:embeddedFont>
      <p:font typeface="Aptos Bold" charset="1" panose="020B0004020202020204"/>
      <p:regular r:id="rId21"/>
    </p:embeddedFont>
    <p:embeddedFont>
      <p:font typeface="Century Expanded" charset="1" panose="02040604050705020304"/>
      <p:regular r:id="rId22"/>
    </p:embeddedFont>
    <p:embeddedFont>
      <p:font typeface="Century Expanded Italics" charset="1" panose="02040604060705090304"/>
      <p:regular r:id="rId23"/>
    </p:embeddedFont>
    <p:embeddedFont>
      <p:font typeface="Century Expanded Bold Italics" charset="1" panose="020408040707050903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27" Target="notesSlides/notesSlide2.xml" Type="http://schemas.openxmlformats.org/officeDocument/2006/relationships/notesSlide"/><Relationship Id="rId28" Target="fonts/font28.fntdata" Type="http://schemas.openxmlformats.org/officeDocument/2006/relationships/font"/><Relationship Id="rId29" Target="notesSlides/notesSlide3.xml" Type="http://schemas.openxmlformats.org/officeDocument/2006/relationships/notesSlide"/><Relationship Id="rId3" Target="viewProps.xml" Type="http://schemas.openxmlformats.org/officeDocument/2006/relationships/viewProps"/><Relationship Id="rId30" Target="notesSlides/notesSlide4.xml" Type="http://schemas.openxmlformats.org/officeDocument/2006/relationships/notesSlide"/><Relationship Id="rId31" Target="notesSlides/notesSlide5.xml" Type="http://schemas.openxmlformats.org/officeDocument/2006/relationships/notesSlide"/><Relationship Id="rId32" Target="notesSlides/notesSlide6.xml" Type="http://schemas.openxmlformats.org/officeDocument/2006/relationships/notesSlide"/><Relationship Id="rId33" Target="notesSlides/notesSlide7.xml" Type="http://schemas.openxmlformats.org/officeDocument/2006/relationships/notesSlide"/><Relationship Id="rId34" Target="notesSlides/notesSlide8.xml" Type="http://schemas.openxmlformats.org/officeDocument/2006/relationships/notesSlide"/><Relationship Id="rId35" Target="notesSlides/notesSlide9.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focuses on the significance of faith in our lives. It empowers us to trust in God's promises, inspires us to take action even when faced with challenges, and serves as the foundation for achieving remarkable things in our spiritual journey.</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highlights the gift of tongues and its role in fostering communication among diverse people. It emphasizes the importance of cultural exchange and how this gift can bridge gaps in understanding, making it essential for building community.</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gift of tongues allows individuals to speak in an unknown language. They receive spontaneous messages from God, made known through interpretation. This gift is used to edify the church and involves speaking in languages not learned or understood by the speaker. It requires availability and willingness to be used by God to communicate His messages.</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explores the power of miracles in revealing God's presence in our lives. It encourages us to recognize divine intervention and how miracles can inspire faith in others, reinforcing the message of hope.</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discusses the importance of unity through spiritual gifts. Each gift contributes to the common good, and when used together, they significantly advance God's kingdom, creating a strong and vibrant church community.</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reflects on the wisdom of historical church leaders who emphasized the authenticity of spiritual gifts. They cautioned against using these gifts for personal glory and highlighted the importance of discernment in their application.</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encourages reflection on personal spiritual gifts. It prompts individuals to identify which gift resonates with them, consider how they can help bridge barriers, and take meaningful action in faith during the upcoming week.</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outlines practical actions for the week ahead. It encourages individuals to inspire others in their faith journeys, engage in meaningful conversations to build connections, and recognize and share the work of God in their lives, fostering a supportive community.</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concluding slide invites participants to thank God for the gifts they've received. It encourages prayer for guidance in using these gifts wisely and a commitment to fostering unity and love within the church community.</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72926" y="4172877"/>
            <a:ext cx="5601021" cy="5349240"/>
            <a:chOff x="0" y="0"/>
            <a:chExt cx="7468028" cy="7132320"/>
          </a:xfrm>
        </p:grpSpPr>
        <p:sp>
          <p:nvSpPr>
            <p:cNvPr name="Freeform 4" id="4"/>
            <p:cNvSpPr/>
            <p:nvPr/>
          </p:nvSpPr>
          <p:spPr>
            <a:xfrm flipH="false" flipV="false" rot="0">
              <a:off x="0" y="0"/>
              <a:ext cx="7468028" cy="7132320"/>
            </a:xfrm>
            <a:custGeom>
              <a:avLst/>
              <a:gdLst/>
              <a:ahLst/>
              <a:cxnLst/>
              <a:rect r="r" b="b" t="t" l="l"/>
              <a:pathLst>
                <a:path h="7132320" w="7468028">
                  <a:moveTo>
                    <a:pt x="0" y="0"/>
                  </a:moveTo>
                  <a:lnTo>
                    <a:pt x="7468028" y="0"/>
                  </a:lnTo>
                  <a:lnTo>
                    <a:pt x="7468028" y="7132320"/>
                  </a:lnTo>
                  <a:lnTo>
                    <a:pt x="0" y="7132320"/>
                  </a:lnTo>
                  <a:close/>
                </a:path>
              </a:pathLst>
            </a:custGeom>
            <a:solidFill>
              <a:srgbClr val="000000">
                <a:alpha val="0"/>
              </a:srgbClr>
            </a:solidFill>
          </p:spPr>
        </p:sp>
        <p:sp>
          <p:nvSpPr>
            <p:cNvPr name="TextBox 5" id="5"/>
            <p:cNvSpPr txBox="true"/>
            <p:nvPr/>
          </p:nvSpPr>
          <p:spPr>
            <a:xfrm>
              <a:off x="0" y="-9525"/>
              <a:ext cx="7468028" cy="7141845"/>
            </a:xfrm>
            <a:prstGeom prst="rect">
              <a:avLst/>
            </a:prstGeom>
          </p:spPr>
          <p:txBody>
            <a:bodyPr anchor="b" rtlCol="false" tIns="0" lIns="0" bIns="0" rIns="0"/>
            <a:lstStyle/>
            <a:p>
              <a:pPr algn="l">
                <a:lnSpc>
                  <a:spcPts val="6839"/>
                </a:lnSpc>
              </a:pPr>
            </a:p>
            <a:p>
              <a:pPr algn="l">
                <a:lnSpc>
                  <a:spcPts val="6839"/>
                </a:lnSpc>
              </a:pPr>
              <a:r>
                <a:rPr lang="en-US" sz="5700" b="true">
                  <a:solidFill>
                    <a:srgbClr val="FEFEFE"/>
                  </a:solidFill>
                  <a:latin typeface="Century Expanded Bold"/>
                  <a:ea typeface="Century Expanded Bold"/>
                  <a:cs typeface="Century Expanded Bold"/>
                  <a:sym typeface="Century Expanded Bold"/>
                </a:rPr>
                <a:t>When you hear "Spiritual Gifts" what do you think of?</a:t>
              </a:r>
            </a:p>
            <a:p>
              <a:pPr algn="l">
                <a:lnSpc>
                  <a:spcPts val="6839"/>
                </a:lnSpc>
              </a:pPr>
            </a:p>
          </p:txBody>
        </p:sp>
      </p:grpSp>
      <p:grpSp>
        <p:nvGrpSpPr>
          <p:cNvPr name="Group 6" id="6"/>
          <p:cNvGrpSpPr>
            <a:grpSpLocks noChangeAspect="true"/>
          </p:cNvGrpSpPr>
          <p:nvPr/>
        </p:nvGrpSpPr>
        <p:grpSpPr>
          <a:xfrm rot="0">
            <a:off x="7967553" y="15"/>
            <a:ext cx="10318162" cy="10286985"/>
            <a:chOff x="0" y="0"/>
            <a:chExt cx="13757550" cy="13715980"/>
          </a:xfrm>
        </p:grpSpPr>
        <p:sp>
          <p:nvSpPr>
            <p:cNvPr name="Freeform 7" id="7" descr="A grey room full of question marks with an opening going out"/>
            <p:cNvSpPr/>
            <p:nvPr/>
          </p:nvSpPr>
          <p:spPr>
            <a:xfrm flipH="false" flipV="false" rot="0">
              <a:off x="0" y="0"/>
              <a:ext cx="13757529" cy="13716000"/>
            </a:xfrm>
            <a:custGeom>
              <a:avLst/>
              <a:gdLst/>
              <a:ahLst/>
              <a:cxnLst/>
              <a:rect r="r" b="b" t="t" l="l"/>
              <a:pathLst>
                <a:path h="13716000" w="13757529">
                  <a:moveTo>
                    <a:pt x="0" y="0"/>
                  </a:moveTo>
                  <a:lnTo>
                    <a:pt x="13757529" y="0"/>
                  </a:lnTo>
                  <a:lnTo>
                    <a:pt x="13757529" y="13716000"/>
                  </a:lnTo>
                  <a:lnTo>
                    <a:pt x="0" y="13716000"/>
                  </a:lnTo>
                  <a:lnTo>
                    <a:pt x="0" y="0"/>
                  </a:lnTo>
                  <a:close/>
                </a:path>
              </a:pathLst>
            </a:custGeom>
            <a:blipFill>
              <a:blip r:embed="rId4"/>
              <a:stretch>
                <a:fillRect l="-7571" t="0" r="-42010" b="1"/>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12121"/>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215000" y="670782"/>
            <a:ext cx="15857997" cy="1455675"/>
            <a:chOff x="0" y="0"/>
            <a:chExt cx="21143996" cy="1940900"/>
          </a:xfrm>
        </p:grpSpPr>
        <p:sp>
          <p:nvSpPr>
            <p:cNvPr name="Freeform 5" id="5"/>
            <p:cNvSpPr/>
            <p:nvPr/>
          </p:nvSpPr>
          <p:spPr>
            <a:xfrm flipH="false" flipV="false" rot="0">
              <a:off x="0" y="0"/>
              <a:ext cx="21143996" cy="1940900"/>
            </a:xfrm>
            <a:custGeom>
              <a:avLst/>
              <a:gdLst/>
              <a:ahLst/>
              <a:cxnLst/>
              <a:rect r="r" b="b" t="t" l="l"/>
              <a:pathLst>
                <a:path h="1940900" w="21143996">
                  <a:moveTo>
                    <a:pt x="0" y="0"/>
                  </a:moveTo>
                  <a:lnTo>
                    <a:pt x="21143996" y="0"/>
                  </a:lnTo>
                  <a:lnTo>
                    <a:pt x="21143996" y="1940900"/>
                  </a:lnTo>
                  <a:lnTo>
                    <a:pt x="0" y="1940900"/>
                  </a:lnTo>
                  <a:close/>
                </a:path>
              </a:pathLst>
            </a:custGeom>
            <a:solidFill>
              <a:srgbClr val="000000">
                <a:alpha val="0"/>
              </a:srgbClr>
            </a:solidFill>
          </p:spPr>
        </p:sp>
        <p:sp>
          <p:nvSpPr>
            <p:cNvPr name="TextBox 6" id="6"/>
            <p:cNvSpPr txBox="true"/>
            <p:nvPr/>
          </p:nvSpPr>
          <p:spPr>
            <a:xfrm>
              <a:off x="0" y="-9525"/>
              <a:ext cx="21143996" cy="1950425"/>
            </a:xfrm>
            <a:prstGeom prst="rect">
              <a:avLst/>
            </a:prstGeom>
          </p:spPr>
          <p:txBody>
            <a:bodyPr anchor="b" rtlCol="false" tIns="0" lIns="0" bIns="0" rIns="0"/>
            <a:lstStyle/>
            <a:p>
              <a:pPr algn="l">
                <a:lnSpc>
                  <a:spcPts val="7200"/>
                </a:lnSpc>
              </a:pPr>
              <a:r>
                <a:rPr lang="en-US" sz="6000" b="true">
                  <a:solidFill>
                    <a:srgbClr val="FEFEFE"/>
                  </a:solidFill>
                  <a:latin typeface="Century Expanded Bold"/>
                  <a:ea typeface="Century Expanded Bold"/>
                  <a:cs typeface="Century Expanded Bold"/>
                  <a:sym typeface="Century Expanded Bold"/>
                </a:rPr>
                <a:t>Reflecting on Your Gifts</a:t>
              </a:r>
            </a:p>
          </p:txBody>
        </p:sp>
      </p:grpSp>
      <p:grpSp>
        <p:nvGrpSpPr>
          <p:cNvPr name="Group 7" id="7"/>
          <p:cNvGrpSpPr/>
          <p:nvPr/>
        </p:nvGrpSpPr>
        <p:grpSpPr>
          <a:xfrm rot="0">
            <a:off x="460118" y="3619500"/>
            <a:ext cx="7807200" cy="5448300"/>
            <a:chOff x="0" y="0"/>
            <a:chExt cx="10409600" cy="7264400"/>
          </a:xfrm>
        </p:grpSpPr>
        <p:sp>
          <p:nvSpPr>
            <p:cNvPr name="Freeform 8" id="8"/>
            <p:cNvSpPr/>
            <p:nvPr/>
          </p:nvSpPr>
          <p:spPr>
            <a:xfrm flipH="false" flipV="false" rot="0">
              <a:off x="0" y="0"/>
              <a:ext cx="10409600" cy="7264400"/>
            </a:xfrm>
            <a:custGeom>
              <a:avLst/>
              <a:gdLst/>
              <a:ahLst/>
              <a:cxnLst/>
              <a:rect r="r" b="b" t="t" l="l"/>
              <a:pathLst>
                <a:path h="7264400" w="10409600">
                  <a:moveTo>
                    <a:pt x="0" y="0"/>
                  </a:moveTo>
                  <a:lnTo>
                    <a:pt x="10409600" y="0"/>
                  </a:lnTo>
                  <a:lnTo>
                    <a:pt x="10409600" y="7264400"/>
                  </a:lnTo>
                  <a:lnTo>
                    <a:pt x="0" y="7264400"/>
                  </a:lnTo>
                  <a:close/>
                </a:path>
              </a:pathLst>
            </a:custGeom>
            <a:solidFill>
              <a:srgbClr val="000000">
                <a:alpha val="0"/>
              </a:srgbClr>
            </a:solidFill>
          </p:spPr>
        </p:sp>
        <p:sp>
          <p:nvSpPr>
            <p:cNvPr name="TextBox 9" id="9"/>
            <p:cNvSpPr txBox="true"/>
            <p:nvPr/>
          </p:nvSpPr>
          <p:spPr>
            <a:xfrm>
              <a:off x="0" y="0"/>
              <a:ext cx="10409600" cy="7264400"/>
            </a:xfrm>
            <a:prstGeom prst="rect">
              <a:avLst/>
            </a:prstGeom>
          </p:spPr>
          <p:txBody>
            <a:bodyPr anchor="ctr" rtlCol="false" tIns="0" lIns="0" bIns="0" rIns="0"/>
            <a:lstStyle/>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Identify which gift resonates with you.</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Consider the barriers you can help bridge.</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Take action in faith this week.</a:t>
              </a:r>
            </a:p>
          </p:txBody>
        </p:sp>
      </p:grpSp>
      <p:grpSp>
        <p:nvGrpSpPr>
          <p:cNvPr name="Group 10" id="10"/>
          <p:cNvGrpSpPr>
            <a:grpSpLocks noChangeAspect="true"/>
          </p:cNvGrpSpPr>
          <p:nvPr/>
        </p:nvGrpSpPr>
        <p:grpSpPr>
          <a:xfrm rot="0">
            <a:off x="9453144" y="3619500"/>
            <a:ext cx="7083303" cy="4735117"/>
            <a:chOff x="0" y="0"/>
            <a:chExt cx="9444404" cy="6313490"/>
          </a:xfrm>
        </p:grpSpPr>
        <p:sp>
          <p:nvSpPr>
            <p:cNvPr name="Freeform 11" id="11" descr="Person leaving room concept"/>
            <p:cNvSpPr/>
            <p:nvPr/>
          </p:nvSpPr>
          <p:spPr>
            <a:xfrm flipH="false" flipV="false" rot="0">
              <a:off x="0" y="0"/>
              <a:ext cx="9444355" cy="6313551"/>
            </a:xfrm>
            <a:custGeom>
              <a:avLst/>
              <a:gdLst/>
              <a:ahLst/>
              <a:cxnLst/>
              <a:rect r="r" b="b" t="t" l="l"/>
              <a:pathLst>
                <a:path h="6313551" w="9444355">
                  <a:moveTo>
                    <a:pt x="0" y="0"/>
                  </a:moveTo>
                  <a:lnTo>
                    <a:pt x="9444355" y="0"/>
                  </a:lnTo>
                  <a:lnTo>
                    <a:pt x="9444355" y="6313551"/>
                  </a:lnTo>
                  <a:lnTo>
                    <a:pt x="0" y="6313551"/>
                  </a:lnTo>
                  <a:lnTo>
                    <a:pt x="0" y="0"/>
                  </a:lnTo>
                  <a:close/>
                </a:path>
              </a:pathLst>
            </a:custGeom>
            <a:blipFill>
              <a:blip r:embed="rId5"/>
              <a:stretch>
                <a:fillRect l="-148" t="0" r="-149"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3278982"/>
            <a:chOff x="0" y="0"/>
            <a:chExt cx="24384000" cy="4371976"/>
          </a:xfrm>
        </p:grpSpPr>
        <p:sp>
          <p:nvSpPr>
            <p:cNvPr name="Freeform 4" id="4"/>
            <p:cNvSpPr/>
            <p:nvPr/>
          </p:nvSpPr>
          <p:spPr>
            <a:xfrm flipH="false" flipV="false" rot="0">
              <a:off x="0" y="0"/>
              <a:ext cx="24384000" cy="4371975"/>
            </a:xfrm>
            <a:custGeom>
              <a:avLst/>
              <a:gdLst/>
              <a:ahLst/>
              <a:cxnLst/>
              <a:rect r="r" b="b" t="t" l="l"/>
              <a:pathLst>
                <a:path h="4371975" w="24384000">
                  <a:moveTo>
                    <a:pt x="24384000" y="0"/>
                  </a:moveTo>
                  <a:lnTo>
                    <a:pt x="0" y="0"/>
                  </a:lnTo>
                  <a:lnTo>
                    <a:pt x="0" y="3775075"/>
                  </a:lnTo>
                  <a:lnTo>
                    <a:pt x="3991991" y="3775075"/>
                  </a:lnTo>
                  <a:lnTo>
                    <a:pt x="4753991" y="4346575"/>
                  </a:lnTo>
                  <a:lnTo>
                    <a:pt x="4770882" y="4352925"/>
                  </a:lnTo>
                  <a:lnTo>
                    <a:pt x="4796282" y="4362450"/>
                  </a:lnTo>
                  <a:lnTo>
                    <a:pt x="4821682" y="4371975"/>
                  </a:lnTo>
                  <a:lnTo>
                    <a:pt x="4842891" y="4371975"/>
                  </a:lnTo>
                  <a:lnTo>
                    <a:pt x="4868291" y="4371975"/>
                  </a:lnTo>
                  <a:lnTo>
                    <a:pt x="4889500" y="4362450"/>
                  </a:lnTo>
                  <a:lnTo>
                    <a:pt x="4914900" y="4352925"/>
                  </a:lnTo>
                  <a:lnTo>
                    <a:pt x="4931791" y="4346575"/>
                  </a:lnTo>
                  <a:lnTo>
                    <a:pt x="5693791" y="3775075"/>
                  </a:lnTo>
                  <a:lnTo>
                    <a:pt x="24384000" y="3775075"/>
                  </a:lnTo>
                  <a:lnTo>
                    <a:pt x="24384000" y="0"/>
                  </a:lnTo>
                  <a:close/>
                </a:path>
              </a:pathLst>
            </a:custGeom>
            <a:solidFill>
              <a:srgbClr val="000000"/>
            </a:solidFill>
          </p:spPr>
        </p:sp>
      </p:grpSp>
      <p:grpSp>
        <p:nvGrpSpPr>
          <p:cNvPr name="Group 5" id="5"/>
          <p:cNvGrpSpPr/>
          <p:nvPr/>
        </p:nvGrpSpPr>
        <p:grpSpPr>
          <a:xfrm rot="0">
            <a:off x="1215000" y="670782"/>
            <a:ext cx="15857997" cy="1455675"/>
            <a:chOff x="0" y="0"/>
            <a:chExt cx="21143996" cy="1940900"/>
          </a:xfrm>
        </p:grpSpPr>
        <p:sp>
          <p:nvSpPr>
            <p:cNvPr name="Freeform 6" id="6"/>
            <p:cNvSpPr/>
            <p:nvPr/>
          </p:nvSpPr>
          <p:spPr>
            <a:xfrm flipH="false" flipV="false" rot="0">
              <a:off x="0" y="0"/>
              <a:ext cx="21143996" cy="1940900"/>
            </a:xfrm>
            <a:custGeom>
              <a:avLst/>
              <a:gdLst/>
              <a:ahLst/>
              <a:cxnLst/>
              <a:rect r="r" b="b" t="t" l="l"/>
              <a:pathLst>
                <a:path h="1940900" w="21143996">
                  <a:moveTo>
                    <a:pt x="0" y="0"/>
                  </a:moveTo>
                  <a:lnTo>
                    <a:pt x="21143996" y="0"/>
                  </a:lnTo>
                  <a:lnTo>
                    <a:pt x="21143996" y="1940900"/>
                  </a:lnTo>
                  <a:lnTo>
                    <a:pt x="0" y="1940900"/>
                  </a:lnTo>
                  <a:close/>
                </a:path>
              </a:pathLst>
            </a:custGeom>
            <a:solidFill>
              <a:srgbClr val="000000">
                <a:alpha val="0"/>
              </a:srgbClr>
            </a:solidFill>
          </p:spPr>
        </p:sp>
        <p:sp>
          <p:nvSpPr>
            <p:cNvPr name="TextBox 7" id="7"/>
            <p:cNvSpPr txBox="true"/>
            <p:nvPr/>
          </p:nvSpPr>
          <p:spPr>
            <a:xfrm>
              <a:off x="0" y="-9525"/>
              <a:ext cx="21143996" cy="1950425"/>
            </a:xfrm>
            <a:prstGeom prst="rect">
              <a:avLst/>
            </a:prstGeom>
          </p:spPr>
          <p:txBody>
            <a:bodyPr anchor="b" rtlCol="false" tIns="0" lIns="0" bIns="0" rIns="0"/>
            <a:lstStyle/>
            <a:p>
              <a:pPr algn="l">
                <a:lnSpc>
                  <a:spcPts val="7200"/>
                </a:lnSpc>
              </a:pPr>
              <a:r>
                <a:rPr lang="en-US" sz="6000" b="true">
                  <a:solidFill>
                    <a:srgbClr val="FEFEFE"/>
                  </a:solidFill>
                  <a:latin typeface="Century Expanded Bold"/>
                  <a:ea typeface="Century Expanded Bold"/>
                  <a:cs typeface="Century Expanded Bold"/>
                  <a:sym typeface="Century Expanded Bold"/>
                </a:rPr>
                <a:t>No one is unemployed in the Kingdom</a:t>
              </a:r>
            </a:p>
          </p:txBody>
        </p:sp>
      </p:grpSp>
      <p:grpSp>
        <p:nvGrpSpPr>
          <p:cNvPr name="Group 8" id="8"/>
          <p:cNvGrpSpPr/>
          <p:nvPr/>
        </p:nvGrpSpPr>
        <p:grpSpPr>
          <a:xfrm rot="0">
            <a:off x="1221581" y="3734939"/>
            <a:ext cx="4961334" cy="5061399"/>
            <a:chOff x="0" y="0"/>
            <a:chExt cx="6615112" cy="6748532"/>
          </a:xfrm>
        </p:grpSpPr>
        <p:sp>
          <p:nvSpPr>
            <p:cNvPr name="Freeform 9" id="9"/>
            <p:cNvSpPr/>
            <p:nvPr/>
          </p:nvSpPr>
          <p:spPr>
            <a:xfrm flipH="false" flipV="false" rot="0">
              <a:off x="9525" y="9525"/>
              <a:ext cx="6595999" cy="6729476"/>
            </a:xfrm>
            <a:custGeom>
              <a:avLst/>
              <a:gdLst/>
              <a:ahLst/>
              <a:cxnLst/>
              <a:rect r="r" b="b" t="t" l="l"/>
              <a:pathLst>
                <a:path h="6729476" w="6595999">
                  <a:moveTo>
                    <a:pt x="0" y="0"/>
                  </a:moveTo>
                  <a:lnTo>
                    <a:pt x="6595999" y="0"/>
                  </a:lnTo>
                  <a:lnTo>
                    <a:pt x="6595999" y="6729476"/>
                  </a:lnTo>
                  <a:lnTo>
                    <a:pt x="0" y="6729476"/>
                  </a:lnTo>
                  <a:close/>
                </a:path>
              </a:pathLst>
            </a:custGeom>
            <a:solidFill>
              <a:srgbClr val="D5F7DF">
                <a:alpha val="80784"/>
              </a:srgbClr>
            </a:solidFill>
          </p:spPr>
        </p:sp>
        <p:sp>
          <p:nvSpPr>
            <p:cNvPr name="Freeform 10" id="10"/>
            <p:cNvSpPr/>
            <p:nvPr/>
          </p:nvSpPr>
          <p:spPr>
            <a:xfrm flipH="false" flipV="false" rot="0">
              <a:off x="0" y="0"/>
              <a:ext cx="6615049" cy="6748526"/>
            </a:xfrm>
            <a:custGeom>
              <a:avLst/>
              <a:gdLst/>
              <a:ahLst/>
              <a:cxnLst/>
              <a:rect r="r" b="b" t="t" l="l"/>
              <a:pathLst>
                <a:path h="6748526" w="6615049">
                  <a:moveTo>
                    <a:pt x="9525" y="0"/>
                  </a:moveTo>
                  <a:lnTo>
                    <a:pt x="6605524" y="0"/>
                  </a:lnTo>
                  <a:cubicBezTo>
                    <a:pt x="6610731" y="0"/>
                    <a:pt x="6615049" y="4318"/>
                    <a:pt x="6615049" y="9525"/>
                  </a:cubicBezTo>
                  <a:lnTo>
                    <a:pt x="6615049" y="6739001"/>
                  </a:lnTo>
                  <a:cubicBezTo>
                    <a:pt x="6615049" y="6744208"/>
                    <a:pt x="6610731" y="6748526"/>
                    <a:pt x="6605524" y="6748526"/>
                  </a:cubicBezTo>
                  <a:lnTo>
                    <a:pt x="9525" y="6748526"/>
                  </a:lnTo>
                  <a:cubicBezTo>
                    <a:pt x="4318" y="6748526"/>
                    <a:pt x="0" y="6744208"/>
                    <a:pt x="0" y="6739001"/>
                  </a:cubicBezTo>
                  <a:lnTo>
                    <a:pt x="0" y="9525"/>
                  </a:lnTo>
                  <a:cubicBezTo>
                    <a:pt x="0" y="4318"/>
                    <a:pt x="4318" y="0"/>
                    <a:pt x="9525" y="0"/>
                  </a:cubicBezTo>
                  <a:moveTo>
                    <a:pt x="9525" y="19050"/>
                  </a:moveTo>
                  <a:lnTo>
                    <a:pt x="9525" y="9525"/>
                  </a:lnTo>
                  <a:lnTo>
                    <a:pt x="19050" y="9525"/>
                  </a:lnTo>
                  <a:lnTo>
                    <a:pt x="19050" y="6739001"/>
                  </a:lnTo>
                  <a:lnTo>
                    <a:pt x="9525" y="6739001"/>
                  </a:lnTo>
                  <a:lnTo>
                    <a:pt x="9525" y="6729476"/>
                  </a:lnTo>
                  <a:lnTo>
                    <a:pt x="6605524" y="6729476"/>
                  </a:lnTo>
                  <a:lnTo>
                    <a:pt x="6605524" y="6739001"/>
                  </a:lnTo>
                  <a:lnTo>
                    <a:pt x="6595999" y="6739001"/>
                  </a:lnTo>
                  <a:lnTo>
                    <a:pt x="6595999" y="9525"/>
                  </a:lnTo>
                  <a:lnTo>
                    <a:pt x="6605524" y="9525"/>
                  </a:lnTo>
                  <a:lnTo>
                    <a:pt x="6605524" y="19050"/>
                  </a:lnTo>
                  <a:lnTo>
                    <a:pt x="9525" y="19050"/>
                  </a:lnTo>
                  <a:close/>
                </a:path>
              </a:pathLst>
            </a:custGeom>
            <a:solidFill>
              <a:srgbClr val="D5F7DF">
                <a:alpha val="80784"/>
              </a:srgbClr>
            </a:solidFill>
          </p:spPr>
        </p:sp>
      </p:grpSp>
      <p:sp>
        <p:nvSpPr>
          <p:cNvPr name="TextBox 11" id="11"/>
          <p:cNvSpPr txBox="true"/>
          <p:nvPr/>
        </p:nvSpPr>
        <p:spPr>
          <a:xfrm rot="0">
            <a:off x="1478708" y="6030666"/>
            <a:ext cx="4447080" cy="2334528"/>
          </a:xfrm>
          <a:prstGeom prst="rect">
            <a:avLst/>
          </a:prstGeom>
        </p:spPr>
        <p:txBody>
          <a:bodyPr anchor="t" rtlCol="false" tIns="0" lIns="0" bIns="0" rIns="0">
            <a:spAutoFit/>
          </a:bodyPr>
          <a:lstStyle/>
          <a:p>
            <a:pPr algn="l">
              <a:lnSpc>
                <a:spcPts val="4212"/>
              </a:lnSpc>
            </a:pPr>
            <a:r>
              <a:rPr lang="en-US" sz="3900">
                <a:solidFill>
                  <a:srgbClr val="000000"/>
                </a:solidFill>
                <a:latin typeface="Century Expanded"/>
                <a:ea typeface="Century Expanded"/>
                <a:cs typeface="Century Expanded"/>
                <a:sym typeface="Century Expanded"/>
              </a:rPr>
              <a:t>Removing fear</a:t>
            </a:r>
          </a:p>
        </p:txBody>
      </p:sp>
      <p:grpSp>
        <p:nvGrpSpPr>
          <p:cNvPr name="Group 12" id="12"/>
          <p:cNvGrpSpPr/>
          <p:nvPr/>
        </p:nvGrpSpPr>
        <p:grpSpPr>
          <a:xfrm rot="0">
            <a:off x="2938037" y="4239650"/>
            <a:ext cx="1528420" cy="1528421"/>
            <a:chOff x="0" y="0"/>
            <a:chExt cx="2037894" cy="2037894"/>
          </a:xfrm>
        </p:grpSpPr>
        <p:sp>
          <p:nvSpPr>
            <p:cNvPr name="Freeform 13" id="13"/>
            <p:cNvSpPr/>
            <p:nvPr/>
          </p:nvSpPr>
          <p:spPr>
            <a:xfrm flipH="false" flipV="false" rot="0">
              <a:off x="9525" y="9525"/>
              <a:ext cx="2018792" cy="2018792"/>
            </a:xfrm>
            <a:custGeom>
              <a:avLst/>
              <a:gdLst/>
              <a:ahLst/>
              <a:cxnLst/>
              <a:rect r="r" b="b" t="t" l="l"/>
              <a:pathLst>
                <a:path h="2018792" w="2018792">
                  <a:moveTo>
                    <a:pt x="0" y="1009396"/>
                  </a:moveTo>
                  <a:cubicBezTo>
                    <a:pt x="0" y="451993"/>
                    <a:pt x="451993" y="0"/>
                    <a:pt x="1009396" y="0"/>
                  </a:cubicBezTo>
                  <a:cubicBezTo>
                    <a:pt x="1566799" y="0"/>
                    <a:pt x="2018792" y="451993"/>
                    <a:pt x="2018792" y="1009396"/>
                  </a:cubicBezTo>
                  <a:cubicBezTo>
                    <a:pt x="2018792" y="1566799"/>
                    <a:pt x="1566799" y="2018792"/>
                    <a:pt x="1009396" y="2018792"/>
                  </a:cubicBezTo>
                  <a:cubicBezTo>
                    <a:pt x="451993" y="2018792"/>
                    <a:pt x="0" y="1566926"/>
                    <a:pt x="0" y="1009396"/>
                  </a:cubicBezTo>
                  <a:close/>
                </a:path>
              </a:pathLst>
            </a:custGeom>
            <a:blipFill>
              <a:blip r:embed="rId4"/>
              <a:stretch>
                <a:fillRect l="-471" t="-471" r="-503453" b="-239236"/>
              </a:stretch>
            </a:blipFill>
          </p:spPr>
        </p:sp>
        <p:sp>
          <p:nvSpPr>
            <p:cNvPr name="Freeform 14" id="14"/>
            <p:cNvSpPr/>
            <p:nvPr/>
          </p:nvSpPr>
          <p:spPr>
            <a:xfrm flipH="false" flipV="false" rot="0">
              <a:off x="0" y="0"/>
              <a:ext cx="2037842" cy="2037842"/>
            </a:xfrm>
            <a:custGeom>
              <a:avLst/>
              <a:gdLst/>
              <a:ahLst/>
              <a:cxnLst/>
              <a:rect r="r" b="b" t="t" l="l"/>
              <a:pathLst>
                <a:path h="2037842" w="2037842">
                  <a:moveTo>
                    <a:pt x="0" y="1018921"/>
                  </a:moveTo>
                  <a:cubicBezTo>
                    <a:pt x="0" y="456184"/>
                    <a:pt x="456184" y="0"/>
                    <a:pt x="1018921" y="0"/>
                  </a:cubicBezTo>
                  <a:lnTo>
                    <a:pt x="1018921" y="9525"/>
                  </a:lnTo>
                  <a:lnTo>
                    <a:pt x="1018921" y="0"/>
                  </a:lnTo>
                  <a:cubicBezTo>
                    <a:pt x="1581658" y="0"/>
                    <a:pt x="2037842" y="456184"/>
                    <a:pt x="2037842" y="1018921"/>
                  </a:cubicBezTo>
                  <a:lnTo>
                    <a:pt x="2028317" y="1018921"/>
                  </a:lnTo>
                  <a:lnTo>
                    <a:pt x="2037842" y="1018921"/>
                  </a:lnTo>
                  <a:cubicBezTo>
                    <a:pt x="2037842" y="1581658"/>
                    <a:pt x="1581658" y="2037842"/>
                    <a:pt x="1018921" y="2037842"/>
                  </a:cubicBezTo>
                  <a:lnTo>
                    <a:pt x="1018921" y="2028317"/>
                  </a:lnTo>
                  <a:lnTo>
                    <a:pt x="1018921" y="2037842"/>
                  </a:lnTo>
                  <a:cubicBezTo>
                    <a:pt x="456184" y="2037842"/>
                    <a:pt x="0" y="1581658"/>
                    <a:pt x="0" y="1018921"/>
                  </a:cubicBezTo>
                  <a:lnTo>
                    <a:pt x="9525" y="1018921"/>
                  </a:lnTo>
                  <a:lnTo>
                    <a:pt x="19050" y="1018921"/>
                  </a:lnTo>
                  <a:lnTo>
                    <a:pt x="9525" y="1018921"/>
                  </a:lnTo>
                  <a:lnTo>
                    <a:pt x="0" y="1018921"/>
                  </a:lnTo>
                  <a:moveTo>
                    <a:pt x="19050" y="1018921"/>
                  </a:moveTo>
                  <a:cubicBezTo>
                    <a:pt x="19050" y="1024128"/>
                    <a:pt x="14732" y="1028446"/>
                    <a:pt x="9525" y="1028446"/>
                  </a:cubicBezTo>
                  <a:cubicBezTo>
                    <a:pt x="4318" y="1028446"/>
                    <a:pt x="0" y="1024255"/>
                    <a:pt x="0" y="1018921"/>
                  </a:cubicBezTo>
                  <a:cubicBezTo>
                    <a:pt x="0" y="1013587"/>
                    <a:pt x="4318" y="1009396"/>
                    <a:pt x="9525" y="1009396"/>
                  </a:cubicBezTo>
                  <a:cubicBezTo>
                    <a:pt x="14732" y="1009396"/>
                    <a:pt x="19050" y="1013714"/>
                    <a:pt x="19050" y="1018921"/>
                  </a:cubicBezTo>
                  <a:cubicBezTo>
                    <a:pt x="19050" y="1571117"/>
                    <a:pt x="466725" y="2018792"/>
                    <a:pt x="1018921" y="2018792"/>
                  </a:cubicBezTo>
                  <a:cubicBezTo>
                    <a:pt x="1571117" y="2018792"/>
                    <a:pt x="2018792" y="1571117"/>
                    <a:pt x="2018792" y="1018921"/>
                  </a:cubicBezTo>
                  <a:cubicBezTo>
                    <a:pt x="2018792" y="466725"/>
                    <a:pt x="1571117" y="19050"/>
                    <a:pt x="1018921" y="19050"/>
                  </a:cubicBezTo>
                  <a:lnTo>
                    <a:pt x="1018921" y="9525"/>
                  </a:lnTo>
                  <a:lnTo>
                    <a:pt x="1018921" y="19050"/>
                  </a:lnTo>
                  <a:cubicBezTo>
                    <a:pt x="466725" y="19050"/>
                    <a:pt x="19050" y="466725"/>
                    <a:pt x="19050" y="1018921"/>
                  </a:cubicBezTo>
                  <a:close/>
                </a:path>
              </a:pathLst>
            </a:custGeom>
            <a:solidFill>
              <a:srgbClr val="6FEBA0"/>
            </a:solidFill>
          </p:spPr>
        </p:sp>
      </p:grpSp>
      <p:grpSp>
        <p:nvGrpSpPr>
          <p:cNvPr name="Group 15" id="15"/>
          <p:cNvGrpSpPr/>
          <p:nvPr/>
        </p:nvGrpSpPr>
        <p:grpSpPr>
          <a:xfrm rot="0">
            <a:off x="3159776" y="4461389"/>
            <a:ext cx="1084942" cy="1084942"/>
            <a:chOff x="0" y="0"/>
            <a:chExt cx="1446590" cy="1446590"/>
          </a:xfrm>
        </p:grpSpPr>
        <p:sp>
          <p:nvSpPr>
            <p:cNvPr name="Freeform 16" id="16"/>
            <p:cNvSpPr/>
            <p:nvPr/>
          </p:nvSpPr>
          <p:spPr>
            <a:xfrm flipH="false" flipV="false" rot="0">
              <a:off x="9525" y="9525"/>
              <a:ext cx="1427480" cy="1427480"/>
            </a:xfrm>
            <a:custGeom>
              <a:avLst/>
              <a:gdLst/>
              <a:ahLst/>
              <a:cxnLst/>
              <a:rect r="r" b="b" t="t" l="l"/>
              <a:pathLst>
                <a:path h="1427480" w="1427480">
                  <a:moveTo>
                    <a:pt x="0" y="0"/>
                  </a:moveTo>
                  <a:lnTo>
                    <a:pt x="1427480" y="0"/>
                  </a:lnTo>
                  <a:lnTo>
                    <a:pt x="1427480" y="1427480"/>
                  </a:lnTo>
                  <a:lnTo>
                    <a:pt x="0" y="1427480"/>
                  </a:lnTo>
                  <a:close/>
                </a:path>
              </a:pathLst>
            </a:custGeom>
            <a:solidFill>
              <a:srgbClr val="00C4CC"/>
            </a:solidFill>
          </p:spPr>
        </p:sp>
        <p:sp>
          <p:nvSpPr>
            <p:cNvPr name="TextBox 17" id="17"/>
            <p:cNvSpPr txBox="true"/>
            <p:nvPr/>
          </p:nvSpPr>
          <p:spPr>
            <a:xfrm>
              <a:off x="0" y="76200"/>
              <a:ext cx="1446590" cy="1370390"/>
            </a:xfrm>
            <a:prstGeom prst="rect">
              <a:avLst/>
            </a:prstGeom>
          </p:spPr>
          <p:txBody>
            <a:bodyPr anchor="ctr" rtlCol="false" tIns="50800" lIns="50800" bIns="50800" rIns="50800"/>
            <a:lstStyle/>
            <a:p>
              <a:pPr algn="ctr">
                <a:lnSpc>
                  <a:spcPts val="7776"/>
                </a:lnSpc>
              </a:pPr>
              <a:r>
                <a:rPr lang="en-US" sz="7200">
                  <a:solidFill>
                    <a:srgbClr val="FFFFFF"/>
                  </a:solidFill>
                  <a:latin typeface="Century Expanded"/>
                  <a:ea typeface="Century Expanded"/>
                  <a:cs typeface="Century Expanded"/>
                  <a:sym typeface="Century Expanded"/>
                </a:rPr>
                <a:t>1</a:t>
              </a:r>
            </a:p>
          </p:txBody>
        </p:sp>
      </p:grpSp>
      <p:grpSp>
        <p:nvGrpSpPr>
          <p:cNvPr name="Group 18" id="18"/>
          <p:cNvGrpSpPr/>
          <p:nvPr/>
        </p:nvGrpSpPr>
        <p:grpSpPr>
          <a:xfrm rot="0">
            <a:off x="1221581" y="8781943"/>
            <a:ext cx="4961334" cy="14395"/>
            <a:chOff x="0" y="0"/>
            <a:chExt cx="6615112" cy="19194"/>
          </a:xfrm>
        </p:grpSpPr>
        <p:sp>
          <p:nvSpPr>
            <p:cNvPr name="Freeform 19" id="19"/>
            <p:cNvSpPr/>
            <p:nvPr/>
          </p:nvSpPr>
          <p:spPr>
            <a:xfrm flipH="false" flipV="false" rot="0">
              <a:off x="9525" y="9525"/>
              <a:ext cx="6595999" cy="127"/>
            </a:xfrm>
            <a:custGeom>
              <a:avLst/>
              <a:gdLst/>
              <a:ahLst/>
              <a:cxnLst/>
              <a:rect r="r" b="b" t="t" l="l"/>
              <a:pathLst>
                <a:path h="127" w="6595999">
                  <a:moveTo>
                    <a:pt x="0" y="0"/>
                  </a:moveTo>
                  <a:lnTo>
                    <a:pt x="6595999" y="0"/>
                  </a:lnTo>
                  <a:lnTo>
                    <a:pt x="6595999" y="127"/>
                  </a:lnTo>
                  <a:lnTo>
                    <a:pt x="0" y="127"/>
                  </a:lnTo>
                  <a:close/>
                </a:path>
              </a:pathLst>
            </a:custGeom>
            <a:blipFill>
              <a:blip r:embed="rId4"/>
              <a:stretch>
                <a:fillRect l="-144" t="-7500007" r="-84694" b="-2147483648"/>
              </a:stretch>
            </a:blipFill>
          </p:spPr>
        </p:sp>
        <p:sp>
          <p:nvSpPr>
            <p:cNvPr name="Freeform 20" id="20"/>
            <p:cNvSpPr/>
            <p:nvPr/>
          </p:nvSpPr>
          <p:spPr>
            <a:xfrm flipH="false" flipV="false" rot="0">
              <a:off x="0" y="0"/>
              <a:ext cx="6615049" cy="19177"/>
            </a:xfrm>
            <a:custGeom>
              <a:avLst/>
              <a:gdLst/>
              <a:ahLst/>
              <a:cxnLst/>
              <a:rect r="r" b="b" t="t" l="l"/>
              <a:pathLst>
                <a:path h="19177" w="6615049">
                  <a:moveTo>
                    <a:pt x="9525" y="0"/>
                  </a:moveTo>
                  <a:lnTo>
                    <a:pt x="6605524" y="0"/>
                  </a:lnTo>
                  <a:cubicBezTo>
                    <a:pt x="6610731" y="0"/>
                    <a:pt x="6615049" y="4318"/>
                    <a:pt x="6615049" y="9525"/>
                  </a:cubicBezTo>
                  <a:lnTo>
                    <a:pt x="6615049" y="9652"/>
                  </a:lnTo>
                  <a:cubicBezTo>
                    <a:pt x="6615049" y="14859"/>
                    <a:pt x="6610731" y="19177"/>
                    <a:pt x="6605524" y="19177"/>
                  </a:cubicBezTo>
                  <a:lnTo>
                    <a:pt x="9525" y="19177"/>
                  </a:lnTo>
                  <a:cubicBezTo>
                    <a:pt x="4318" y="19177"/>
                    <a:pt x="0" y="14986"/>
                    <a:pt x="0" y="9652"/>
                  </a:cubicBezTo>
                  <a:lnTo>
                    <a:pt x="0" y="9525"/>
                  </a:lnTo>
                  <a:cubicBezTo>
                    <a:pt x="0" y="4318"/>
                    <a:pt x="4318" y="0"/>
                    <a:pt x="9525" y="0"/>
                  </a:cubicBezTo>
                  <a:moveTo>
                    <a:pt x="9525" y="19050"/>
                  </a:moveTo>
                  <a:lnTo>
                    <a:pt x="9525" y="9525"/>
                  </a:lnTo>
                  <a:lnTo>
                    <a:pt x="19050" y="9525"/>
                  </a:lnTo>
                  <a:lnTo>
                    <a:pt x="19050" y="9652"/>
                  </a:lnTo>
                  <a:lnTo>
                    <a:pt x="9525" y="9652"/>
                  </a:lnTo>
                  <a:lnTo>
                    <a:pt x="9525" y="127"/>
                  </a:lnTo>
                  <a:lnTo>
                    <a:pt x="6605524" y="127"/>
                  </a:lnTo>
                  <a:lnTo>
                    <a:pt x="6605524" y="9652"/>
                  </a:lnTo>
                  <a:lnTo>
                    <a:pt x="6595999" y="9652"/>
                  </a:lnTo>
                  <a:lnTo>
                    <a:pt x="6595999" y="9525"/>
                  </a:lnTo>
                  <a:lnTo>
                    <a:pt x="6605524" y="9525"/>
                  </a:lnTo>
                  <a:lnTo>
                    <a:pt x="6605524" y="19050"/>
                  </a:lnTo>
                  <a:lnTo>
                    <a:pt x="9525" y="19050"/>
                  </a:lnTo>
                  <a:close/>
                </a:path>
              </a:pathLst>
            </a:custGeom>
            <a:solidFill>
              <a:srgbClr val="B6DF5E"/>
            </a:solidFill>
          </p:spPr>
        </p:sp>
      </p:grpSp>
      <p:grpSp>
        <p:nvGrpSpPr>
          <p:cNvPr name="Group 21" id="21"/>
          <p:cNvGrpSpPr/>
          <p:nvPr/>
        </p:nvGrpSpPr>
        <p:grpSpPr>
          <a:xfrm rot="0">
            <a:off x="6663332" y="3734939"/>
            <a:ext cx="4961334" cy="5061399"/>
            <a:chOff x="0" y="0"/>
            <a:chExt cx="6615112" cy="6748532"/>
          </a:xfrm>
        </p:grpSpPr>
        <p:sp>
          <p:nvSpPr>
            <p:cNvPr name="Freeform 22" id="22"/>
            <p:cNvSpPr/>
            <p:nvPr/>
          </p:nvSpPr>
          <p:spPr>
            <a:xfrm flipH="false" flipV="false" rot="0">
              <a:off x="9525" y="9525"/>
              <a:ext cx="6595999" cy="6729476"/>
            </a:xfrm>
            <a:custGeom>
              <a:avLst/>
              <a:gdLst/>
              <a:ahLst/>
              <a:cxnLst/>
              <a:rect r="r" b="b" t="t" l="l"/>
              <a:pathLst>
                <a:path h="6729476" w="6595999">
                  <a:moveTo>
                    <a:pt x="0" y="0"/>
                  </a:moveTo>
                  <a:lnTo>
                    <a:pt x="6595999" y="0"/>
                  </a:lnTo>
                  <a:lnTo>
                    <a:pt x="6595999" y="6729476"/>
                  </a:lnTo>
                  <a:lnTo>
                    <a:pt x="0" y="6729476"/>
                  </a:lnTo>
                  <a:close/>
                </a:path>
              </a:pathLst>
            </a:custGeom>
            <a:solidFill>
              <a:srgbClr val="E5F3D2">
                <a:alpha val="80784"/>
              </a:srgbClr>
            </a:solidFill>
          </p:spPr>
        </p:sp>
        <p:sp>
          <p:nvSpPr>
            <p:cNvPr name="Freeform 23" id="23"/>
            <p:cNvSpPr/>
            <p:nvPr/>
          </p:nvSpPr>
          <p:spPr>
            <a:xfrm flipH="false" flipV="false" rot="0">
              <a:off x="0" y="0"/>
              <a:ext cx="6615049" cy="6748526"/>
            </a:xfrm>
            <a:custGeom>
              <a:avLst/>
              <a:gdLst/>
              <a:ahLst/>
              <a:cxnLst/>
              <a:rect r="r" b="b" t="t" l="l"/>
              <a:pathLst>
                <a:path h="6748526" w="6615049">
                  <a:moveTo>
                    <a:pt x="9525" y="0"/>
                  </a:moveTo>
                  <a:lnTo>
                    <a:pt x="6605524" y="0"/>
                  </a:lnTo>
                  <a:cubicBezTo>
                    <a:pt x="6610731" y="0"/>
                    <a:pt x="6615049" y="4318"/>
                    <a:pt x="6615049" y="9525"/>
                  </a:cubicBezTo>
                  <a:lnTo>
                    <a:pt x="6615049" y="6739001"/>
                  </a:lnTo>
                  <a:cubicBezTo>
                    <a:pt x="6615049" y="6744208"/>
                    <a:pt x="6610731" y="6748526"/>
                    <a:pt x="6605524" y="6748526"/>
                  </a:cubicBezTo>
                  <a:lnTo>
                    <a:pt x="9525" y="6748526"/>
                  </a:lnTo>
                  <a:cubicBezTo>
                    <a:pt x="4318" y="6748526"/>
                    <a:pt x="0" y="6744208"/>
                    <a:pt x="0" y="6739001"/>
                  </a:cubicBezTo>
                  <a:lnTo>
                    <a:pt x="0" y="9525"/>
                  </a:lnTo>
                  <a:cubicBezTo>
                    <a:pt x="0" y="4318"/>
                    <a:pt x="4318" y="0"/>
                    <a:pt x="9525" y="0"/>
                  </a:cubicBezTo>
                  <a:moveTo>
                    <a:pt x="9525" y="19050"/>
                  </a:moveTo>
                  <a:lnTo>
                    <a:pt x="9525" y="9525"/>
                  </a:lnTo>
                  <a:lnTo>
                    <a:pt x="19050" y="9525"/>
                  </a:lnTo>
                  <a:lnTo>
                    <a:pt x="19050" y="6739001"/>
                  </a:lnTo>
                  <a:lnTo>
                    <a:pt x="9525" y="6739001"/>
                  </a:lnTo>
                  <a:lnTo>
                    <a:pt x="9525" y="6729476"/>
                  </a:lnTo>
                  <a:lnTo>
                    <a:pt x="6605524" y="6729476"/>
                  </a:lnTo>
                  <a:lnTo>
                    <a:pt x="6605524" y="6739001"/>
                  </a:lnTo>
                  <a:lnTo>
                    <a:pt x="6595999" y="6739001"/>
                  </a:lnTo>
                  <a:lnTo>
                    <a:pt x="6595999" y="9525"/>
                  </a:lnTo>
                  <a:lnTo>
                    <a:pt x="6605524" y="9525"/>
                  </a:lnTo>
                  <a:lnTo>
                    <a:pt x="6605524" y="19050"/>
                  </a:lnTo>
                  <a:lnTo>
                    <a:pt x="9525" y="19050"/>
                  </a:lnTo>
                  <a:close/>
                </a:path>
              </a:pathLst>
            </a:custGeom>
            <a:solidFill>
              <a:srgbClr val="E5F3D2">
                <a:alpha val="80784"/>
              </a:srgbClr>
            </a:solidFill>
          </p:spPr>
        </p:sp>
      </p:grpSp>
      <p:sp>
        <p:nvSpPr>
          <p:cNvPr name="TextBox 24" id="24"/>
          <p:cNvSpPr txBox="true"/>
          <p:nvPr/>
        </p:nvSpPr>
        <p:spPr>
          <a:xfrm rot="0">
            <a:off x="6920459" y="6030666"/>
            <a:ext cx="4447080" cy="2334528"/>
          </a:xfrm>
          <a:prstGeom prst="rect">
            <a:avLst/>
          </a:prstGeom>
        </p:spPr>
        <p:txBody>
          <a:bodyPr anchor="t" rtlCol="false" tIns="0" lIns="0" bIns="0" rIns="0">
            <a:spAutoFit/>
          </a:bodyPr>
          <a:lstStyle/>
          <a:p>
            <a:pPr algn="l">
              <a:lnSpc>
                <a:spcPts val="4212"/>
              </a:lnSpc>
            </a:pPr>
            <a:r>
              <a:rPr lang="en-US" sz="3900">
                <a:solidFill>
                  <a:srgbClr val="000000"/>
                </a:solidFill>
                <a:latin typeface="Century Expanded"/>
                <a:ea typeface="Century Expanded"/>
                <a:cs typeface="Century Expanded"/>
                <a:sym typeface="Century Expanded"/>
              </a:rPr>
              <a:t>Unlocking potential</a:t>
            </a:r>
          </a:p>
        </p:txBody>
      </p:sp>
      <p:grpSp>
        <p:nvGrpSpPr>
          <p:cNvPr name="Group 25" id="25"/>
          <p:cNvGrpSpPr/>
          <p:nvPr/>
        </p:nvGrpSpPr>
        <p:grpSpPr>
          <a:xfrm rot="0">
            <a:off x="8379788" y="4239650"/>
            <a:ext cx="1528420" cy="1528421"/>
            <a:chOff x="0" y="0"/>
            <a:chExt cx="2037894" cy="2037894"/>
          </a:xfrm>
        </p:grpSpPr>
        <p:sp>
          <p:nvSpPr>
            <p:cNvPr name="Freeform 26" id="26"/>
            <p:cNvSpPr/>
            <p:nvPr/>
          </p:nvSpPr>
          <p:spPr>
            <a:xfrm flipH="false" flipV="false" rot="0">
              <a:off x="9525" y="9525"/>
              <a:ext cx="2018792" cy="2018792"/>
            </a:xfrm>
            <a:custGeom>
              <a:avLst/>
              <a:gdLst/>
              <a:ahLst/>
              <a:cxnLst/>
              <a:rect r="r" b="b" t="t" l="l"/>
              <a:pathLst>
                <a:path h="2018792" w="2018792">
                  <a:moveTo>
                    <a:pt x="0" y="1009396"/>
                  </a:moveTo>
                  <a:cubicBezTo>
                    <a:pt x="0" y="451993"/>
                    <a:pt x="451993" y="0"/>
                    <a:pt x="1009396" y="0"/>
                  </a:cubicBezTo>
                  <a:cubicBezTo>
                    <a:pt x="1566799" y="0"/>
                    <a:pt x="2018792" y="451993"/>
                    <a:pt x="2018792" y="1009396"/>
                  </a:cubicBezTo>
                  <a:cubicBezTo>
                    <a:pt x="2018792" y="1566799"/>
                    <a:pt x="1566799" y="2018792"/>
                    <a:pt x="1009396" y="2018792"/>
                  </a:cubicBezTo>
                  <a:cubicBezTo>
                    <a:pt x="451993" y="2018792"/>
                    <a:pt x="0" y="1566926"/>
                    <a:pt x="0" y="1009396"/>
                  </a:cubicBezTo>
                  <a:close/>
                </a:path>
              </a:pathLst>
            </a:custGeom>
            <a:blipFill>
              <a:blip r:embed="rId4"/>
              <a:stretch>
                <a:fillRect l="-471" t="-471" r="-503453" b="-239236"/>
              </a:stretch>
            </a:blipFill>
          </p:spPr>
        </p:sp>
        <p:sp>
          <p:nvSpPr>
            <p:cNvPr name="Freeform 27" id="27"/>
            <p:cNvSpPr/>
            <p:nvPr/>
          </p:nvSpPr>
          <p:spPr>
            <a:xfrm flipH="false" flipV="false" rot="0">
              <a:off x="0" y="0"/>
              <a:ext cx="2037842" cy="2037842"/>
            </a:xfrm>
            <a:custGeom>
              <a:avLst/>
              <a:gdLst/>
              <a:ahLst/>
              <a:cxnLst/>
              <a:rect r="r" b="b" t="t" l="l"/>
              <a:pathLst>
                <a:path h="2037842" w="2037842">
                  <a:moveTo>
                    <a:pt x="0" y="1018921"/>
                  </a:moveTo>
                  <a:cubicBezTo>
                    <a:pt x="0" y="456184"/>
                    <a:pt x="456184" y="0"/>
                    <a:pt x="1018921" y="0"/>
                  </a:cubicBezTo>
                  <a:lnTo>
                    <a:pt x="1018921" y="9525"/>
                  </a:lnTo>
                  <a:lnTo>
                    <a:pt x="1018921" y="0"/>
                  </a:lnTo>
                  <a:cubicBezTo>
                    <a:pt x="1581658" y="0"/>
                    <a:pt x="2037842" y="456184"/>
                    <a:pt x="2037842" y="1018921"/>
                  </a:cubicBezTo>
                  <a:lnTo>
                    <a:pt x="2028317" y="1018921"/>
                  </a:lnTo>
                  <a:lnTo>
                    <a:pt x="2037842" y="1018921"/>
                  </a:lnTo>
                  <a:cubicBezTo>
                    <a:pt x="2037842" y="1581658"/>
                    <a:pt x="1581658" y="2037842"/>
                    <a:pt x="1018921" y="2037842"/>
                  </a:cubicBezTo>
                  <a:lnTo>
                    <a:pt x="1018921" y="2028317"/>
                  </a:lnTo>
                  <a:lnTo>
                    <a:pt x="1018921" y="2037842"/>
                  </a:lnTo>
                  <a:cubicBezTo>
                    <a:pt x="456184" y="2037842"/>
                    <a:pt x="0" y="1581658"/>
                    <a:pt x="0" y="1018921"/>
                  </a:cubicBezTo>
                  <a:lnTo>
                    <a:pt x="9525" y="1018921"/>
                  </a:lnTo>
                  <a:lnTo>
                    <a:pt x="19050" y="1018921"/>
                  </a:lnTo>
                  <a:lnTo>
                    <a:pt x="9525" y="1018921"/>
                  </a:lnTo>
                  <a:lnTo>
                    <a:pt x="0" y="1018921"/>
                  </a:lnTo>
                  <a:moveTo>
                    <a:pt x="19050" y="1018921"/>
                  </a:moveTo>
                  <a:cubicBezTo>
                    <a:pt x="19050" y="1024128"/>
                    <a:pt x="14732" y="1028446"/>
                    <a:pt x="9525" y="1028446"/>
                  </a:cubicBezTo>
                  <a:cubicBezTo>
                    <a:pt x="4318" y="1028446"/>
                    <a:pt x="0" y="1024255"/>
                    <a:pt x="0" y="1018921"/>
                  </a:cubicBezTo>
                  <a:cubicBezTo>
                    <a:pt x="0" y="1013587"/>
                    <a:pt x="4318" y="1009396"/>
                    <a:pt x="9525" y="1009396"/>
                  </a:cubicBezTo>
                  <a:cubicBezTo>
                    <a:pt x="14732" y="1009396"/>
                    <a:pt x="19050" y="1013714"/>
                    <a:pt x="19050" y="1018921"/>
                  </a:cubicBezTo>
                  <a:cubicBezTo>
                    <a:pt x="19050" y="1571117"/>
                    <a:pt x="466725" y="2018792"/>
                    <a:pt x="1018921" y="2018792"/>
                  </a:cubicBezTo>
                  <a:cubicBezTo>
                    <a:pt x="1571117" y="2018792"/>
                    <a:pt x="2018792" y="1571117"/>
                    <a:pt x="2018792" y="1018921"/>
                  </a:cubicBezTo>
                  <a:cubicBezTo>
                    <a:pt x="2018792" y="466725"/>
                    <a:pt x="1571117" y="19050"/>
                    <a:pt x="1018921" y="19050"/>
                  </a:cubicBezTo>
                  <a:lnTo>
                    <a:pt x="1018921" y="9525"/>
                  </a:lnTo>
                  <a:lnTo>
                    <a:pt x="1018921" y="19050"/>
                  </a:lnTo>
                  <a:cubicBezTo>
                    <a:pt x="466725" y="19050"/>
                    <a:pt x="19050" y="466725"/>
                    <a:pt x="19050" y="1018921"/>
                  </a:cubicBezTo>
                  <a:close/>
                </a:path>
              </a:pathLst>
            </a:custGeom>
            <a:solidFill>
              <a:srgbClr val="EFB251"/>
            </a:solidFill>
          </p:spPr>
        </p:sp>
      </p:grpSp>
      <p:grpSp>
        <p:nvGrpSpPr>
          <p:cNvPr name="Group 28" id="28"/>
          <p:cNvGrpSpPr/>
          <p:nvPr/>
        </p:nvGrpSpPr>
        <p:grpSpPr>
          <a:xfrm rot="0">
            <a:off x="8601527" y="4461389"/>
            <a:ext cx="1084942" cy="1084942"/>
            <a:chOff x="0" y="0"/>
            <a:chExt cx="1446590" cy="1446590"/>
          </a:xfrm>
        </p:grpSpPr>
        <p:sp>
          <p:nvSpPr>
            <p:cNvPr name="Freeform 29" id="29"/>
            <p:cNvSpPr/>
            <p:nvPr/>
          </p:nvSpPr>
          <p:spPr>
            <a:xfrm flipH="false" flipV="false" rot="0">
              <a:off x="9525" y="9525"/>
              <a:ext cx="1427480" cy="1427480"/>
            </a:xfrm>
            <a:custGeom>
              <a:avLst/>
              <a:gdLst/>
              <a:ahLst/>
              <a:cxnLst/>
              <a:rect r="r" b="b" t="t" l="l"/>
              <a:pathLst>
                <a:path h="1427480" w="1427480">
                  <a:moveTo>
                    <a:pt x="0" y="0"/>
                  </a:moveTo>
                  <a:lnTo>
                    <a:pt x="1427480" y="0"/>
                  </a:lnTo>
                  <a:lnTo>
                    <a:pt x="1427480" y="1427480"/>
                  </a:lnTo>
                  <a:lnTo>
                    <a:pt x="0" y="1427480"/>
                  </a:lnTo>
                  <a:close/>
                </a:path>
              </a:pathLst>
            </a:custGeom>
            <a:solidFill>
              <a:srgbClr val="00C4CC"/>
            </a:solidFill>
          </p:spPr>
        </p:sp>
        <p:sp>
          <p:nvSpPr>
            <p:cNvPr name="TextBox 30" id="30"/>
            <p:cNvSpPr txBox="true"/>
            <p:nvPr/>
          </p:nvSpPr>
          <p:spPr>
            <a:xfrm>
              <a:off x="0" y="76200"/>
              <a:ext cx="1446590" cy="1370390"/>
            </a:xfrm>
            <a:prstGeom prst="rect">
              <a:avLst/>
            </a:prstGeom>
          </p:spPr>
          <p:txBody>
            <a:bodyPr anchor="ctr" rtlCol="false" tIns="50800" lIns="50800" bIns="50800" rIns="50800"/>
            <a:lstStyle/>
            <a:p>
              <a:pPr algn="ctr">
                <a:lnSpc>
                  <a:spcPts val="7776"/>
                </a:lnSpc>
              </a:pPr>
              <a:r>
                <a:rPr lang="en-US" sz="7200">
                  <a:solidFill>
                    <a:srgbClr val="FFFFFF"/>
                  </a:solidFill>
                  <a:latin typeface="Century Expanded"/>
                  <a:ea typeface="Century Expanded"/>
                  <a:cs typeface="Century Expanded"/>
                  <a:sym typeface="Century Expanded"/>
                </a:rPr>
                <a:t>2</a:t>
              </a:r>
            </a:p>
          </p:txBody>
        </p:sp>
      </p:grpSp>
      <p:grpSp>
        <p:nvGrpSpPr>
          <p:cNvPr name="Group 31" id="31"/>
          <p:cNvGrpSpPr/>
          <p:nvPr/>
        </p:nvGrpSpPr>
        <p:grpSpPr>
          <a:xfrm rot="0">
            <a:off x="6663332" y="8781943"/>
            <a:ext cx="4961334" cy="14395"/>
            <a:chOff x="0" y="0"/>
            <a:chExt cx="6615112" cy="19194"/>
          </a:xfrm>
        </p:grpSpPr>
        <p:sp>
          <p:nvSpPr>
            <p:cNvPr name="Freeform 32" id="32"/>
            <p:cNvSpPr/>
            <p:nvPr/>
          </p:nvSpPr>
          <p:spPr>
            <a:xfrm flipH="false" flipV="false" rot="0">
              <a:off x="9525" y="9525"/>
              <a:ext cx="6595999" cy="127"/>
            </a:xfrm>
            <a:custGeom>
              <a:avLst/>
              <a:gdLst/>
              <a:ahLst/>
              <a:cxnLst/>
              <a:rect r="r" b="b" t="t" l="l"/>
              <a:pathLst>
                <a:path h="127" w="6595999">
                  <a:moveTo>
                    <a:pt x="0" y="0"/>
                  </a:moveTo>
                  <a:lnTo>
                    <a:pt x="6595999" y="0"/>
                  </a:lnTo>
                  <a:lnTo>
                    <a:pt x="6595999" y="127"/>
                  </a:lnTo>
                  <a:lnTo>
                    <a:pt x="0" y="127"/>
                  </a:lnTo>
                  <a:close/>
                </a:path>
              </a:pathLst>
            </a:custGeom>
            <a:blipFill>
              <a:blip r:embed="rId4"/>
              <a:stretch>
                <a:fillRect l="-144" t="-7500007" r="-84694" b="-2147483648"/>
              </a:stretch>
            </a:blipFill>
          </p:spPr>
        </p:sp>
        <p:sp>
          <p:nvSpPr>
            <p:cNvPr name="Freeform 33" id="33"/>
            <p:cNvSpPr/>
            <p:nvPr/>
          </p:nvSpPr>
          <p:spPr>
            <a:xfrm flipH="false" flipV="false" rot="0">
              <a:off x="0" y="0"/>
              <a:ext cx="6615049" cy="19177"/>
            </a:xfrm>
            <a:custGeom>
              <a:avLst/>
              <a:gdLst/>
              <a:ahLst/>
              <a:cxnLst/>
              <a:rect r="r" b="b" t="t" l="l"/>
              <a:pathLst>
                <a:path h="19177" w="6615049">
                  <a:moveTo>
                    <a:pt x="9525" y="0"/>
                  </a:moveTo>
                  <a:lnTo>
                    <a:pt x="6605524" y="0"/>
                  </a:lnTo>
                  <a:cubicBezTo>
                    <a:pt x="6610731" y="0"/>
                    <a:pt x="6615049" y="4318"/>
                    <a:pt x="6615049" y="9525"/>
                  </a:cubicBezTo>
                  <a:lnTo>
                    <a:pt x="6615049" y="9652"/>
                  </a:lnTo>
                  <a:cubicBezTo>
                    <a:pt x="6615049" y="14859"/>
                    <a:pt x="6610731" y="19177"/>
                    <a:pt x="6605524" y="19177"/>
                  </a:cubicBezTo>
                  <a:lnTo>
                    <a:pt x="9525" y="19177"/>
                  </a:lnTo>
                  <a:cubicBezTo>
                    <a:pt x="4318" y="19177"/>
                    <a:pt x="0" y="14986"/>
                    <a:pt x="0" y="9652"/>
                  </a:cubicBezTo>
                  <a:lnTo>
                    <a:pt x="0" y="9525"/>
                  </a:lnTo>
                  <a:cubicBezTo>
                    <a:pt x="0" y="4318"/>
                    <a:pt x="4318" y="0"/>
                    <a:pt x="9525" y="0"/>
                  </a:cubicBezTo>
                  <a:moveTo>
                    <a:pt x="9525" y="19050"/>
                  </a:moveTo>
                  <a:lnTo>
                    <a:pt x="9525" y="9525"/>
                  </a:lnTo>
                  <a:lnTo>
                    <a:pt x="19050" y="9525"/>
                  </a:lnTo>
                  <a:lnTo>
                    <a:pt x="19050" y="9652"/>
                  </a:lnTo>
                  <a:lnTo>
                    <a:pt x="9525" y="9652"/>
                  </a:lnTo>
                  <a:lnTo>
                    <a:pt x="9525" y="127"/>
                  </a:lnTo>
                  <a:lnTo>
                    <a:pt x="6605524" y="127"/>
                  </a:lnTo>
                  <a:lnTo>
                    <a:pt x="6605524" y="9652"/>
                  </a:lnTo>
                  <a:lnTo>
                    <a:pt x="6595999" y="9652"/>
                  </a:lnTo>
                  <a:lnTo>
                    <a:pt x="6595999" y="9525"/>
                  </a:lnTo>
                  <a:lnTo>
                    <a:pt x="6605524" y="9525"/>
                  </a:lnTo>
                  <a:lnTo>
                    <a:pt x="6605524" y="19050"/>
                  </a:lnTo>
                  <a:lnTo>
                    <a:pt x="9525" y="19050"/>
                  </a:lnTo>
                  <a:close/>
                </a:path>
              </a:pathLst>
            </a:custGeom>
            <a:solidFill>
              <a:srgbClr val="EF755F"/>
            </a:solidFill>
          </p:spPr>
        </p:sp>
      </p:grpSp>
      <p:grpSp>
        <p:nvGrpSpPr>
          <p:cNvPr name="Group 34" id="34"/>
          <p:cNvGrpSpPr/>
          <p:nvPr/>
        </p:nvGrpSpPr>
        <p:grpSpPr>
          <a:xfrm rot="0">
            <a:off x="12105083" y="3734939"/>
            <a:ext cx="4961334" cy="5061399"/>
            <a:chOff x="0" y="0"/>
            <a:chExt cx="6615112" cy="6748532"/>
          </a:xfrm>
        </p:grpSpPr>
        <p:sp>
          <p:nvSpPr>
            <p:cNvPr name="Freeform 35" id="35"/>
            <p:cNvSpPr/>
            <p:nvPr/>
          </p:nvSpPr>
          <p:spPr>
            <a:xfrm flipH="false" flipV="false" rot="0">
              <a:off x="9525" y="9525"/>
              <a:ext cx="6595999" cy="6729476"/>
            </a:xfrm>
            <a:custGeom>
              <a:avLst/>
              <a:gdLst/>
              <a:ahLst/>
              <a:cxnLst/>
              <a:rect r="r" b="b" t="t" l="l"/>
              <a:pathLst>
                <a:path h="6729476" w="6595999">
                  <a:moveTo>
                    <a:pt x="0" y="0"/>
                  </a:moveTo>
                  <a:lnTo>
                    <a:pt x="6595999" y="0"/>
                  </a:lnTo>
                  <a:lnTo>
                    <a:pt x="6595999" y="6729476"/>
                  </a:lnTo>
                  <a:lnTo>
                    <a:pt x="0" y="6729476"/>
                  </a:lnTo>
                  <a:close/>
                </a:path>
              </a:pathLst>
            </a:custGeom>
            <a:solidFill>
              <a:srgbClr val="F9E4D0">
                <a:alpha val="80784"/>
              </a:srgbClr>
            </a:solidFill>
          </p:spPr>
        </p:sp>
        <p:sp>
          <p:nvSpPr>
            <p:cNvPr name="Freeform 36" id="36"/>
            <p:cNvSpPr/>
            <p:nvPr/>
          </p:nvSpPr>
          <p:spPr>
            <a:xfrm flipH="false" flipV="false" rot="0">
              <a:off x="0" y="0"/>
              <a:ext cx="6615049" cy="6748526"/>
            </a:xfrm>
            <a:custGeom>
              <a:avLst/>
              <a:gdLst/>
              <a:ahLst/>
              <a:cxnLst/>
              <a:rect r="r" b="b" t="t" l="l"/>
              <a:pathLst>
                <a:path h="6748526" w="6615049">
                  <a:moveTo>
                    <a:pt x="9525" y="0"/>
                  </a:moveTo>
                  <a:lnTo>
                    <a:pt x="6605524" y="0"/>
                  </a:lnTo>
                  <a:cubicBezTo>
                    <a:pt x="6610731" y="0"/>
                    <a:pt x="6615049" y="4318"/>
                    <a:pt x="6615049" y="9525"/>
                  </a:cubicBezTo>
                  <a:lnTo>
                    <a:pt x="6615049" y="6739001"/>
                  </a:lnTo>
                  <a:cubicBezTo>
                    <a:pt x="6615049" y="6744208"/>
                    <a:pt x="6610731" y="6748526"/>
                    <a:pt x="6605524" y="6748526"/>
                  </a:cubicBezTo>
                  <a:lnTo>
                    <a:pt x="9525" y="6748526"/>
                  </a:lnTo>
                  <a:cubicBezTo>
                    <a:pt x="4318" y="6748526"/>
                    <a:pt x="0" y="6744208"/>
                    <a:pt x="0" y="6739001"/>
                  </a:cubicBezTo>
                  <a:lnTo>
                    <a:pt x="0" y="9525"/>
                  </a:lnTo>
                  <a:cubicBezTo>
                    <a:pt x="0" y="4318"/>
                    <a:pt x="4318" y="0"/>
                    <a:pt x="9525" y="0"/>
                  </a:cubicBezTo>
                  <a:moveTo>
                    <a:pt x="9525" y="19050"/>
                  </a:moveTo>
                  <a:lnTo>
                    <a:pt x="9525" y="9525"/>
                  </a:lnTo>
                  <a:lnTo>
                    <a:pt x="19050" y="9525"/>
                  </a:lnTo>
                  <a:lnTo>
                    <a:pt x="19050" y="6739001"/>
                  </a:lnTo>
                  <a:lnTo>
                    <a:pt x="9525" y="6739001"/>
                  </a:lnTo>
                  <a:lnTo>
                    <a:pt x="9525" y="6729476"/>
                  </a:lnTo>
                  <a:lnTo>
                    <a:pt x="6605524" y="6729476"/>
                  </a:lnTo>
                  <a:lnTo>
                    <a:pt x="6605524" y="6739001"/>
                  </a:lnTo>
                  <a:lnTo>
                    <a:pt x="6595999" y="6739001"/>
                  </a:lnTo>
                  <a:lnTo>
                    <a:pt x="6595999" y="9525"/>
                  </a:lnTo>
                  <a:lnTo>
                    <a:pt x="6605524" y="9525"/>
                  </a:lnTo>
                  <a:lnTo>
                    <a:pt x="6605524" y="19050"/>
                  </a:lnTo>
                  <a:lnTo>
                    <a:pt x="9525" y="19050"/>
                  </a:lnTo>
                  <a:close/>
                </a:path>
              </a:pathLst>
            </a:custGeom>
            <a:solidFill>
              <a:srgbClr val="F9E4D0">
                <a:alpha val="80784"/>
              </a:srgbClr>
            </a:solidFill>
          </p:spPr>
        </p:sp>
      </p:grpSp>
      <p:sp>
        <p:nvSpPr>
          <p:cNvPr name="TextBox 37" id="37"/>
          <p:cNvSpPr txBox="true"/>
          <p:nvPr/>
        </p:nvSpPr>
        <p:spPr>
          <a:xfrm rot="0">
            <a:off x="12362210" y="6030666"/>
            <a:ext cx="4447080" cy="2334528"/>
          </a:xfrm>
          <a:prstGeom prst="rect">
            <a:avLst/>
          </a:prstGeom>
        </p:spPr>
        <p:txBody>
          <a:bodyPr anchor="t" rtlCol="false" tIns="0" lIns="0" bIns="0" rIns="0">
            <a:spAutoFit/>
          </a:bodyPr>
          <a:lstStyle/>
          <a:p>
            <a:pPr algn="l">
              <a:lnSpc>
                <a:spcPts val="4212"/>
              </a:lnSpc>
            </a:pPr>
            <a:r>
              <a:rPr lang="en-US" sz="3900">
                <a:solidFill>
                  <a:srgbClr val="000000"/>
                </a:solidFill>
                <a:latin typeface="Century Expanded"/>
                <a:ea typeface="Century Expanded"/>
                <a:cs typeface="Century Expanded"/>
                <a:sym typeface="Century Expanded"/>
              </a:rPr>
              <a:t>Unleashing the Spirit</a:t>
            </a:r>
          </a:p>
        </p:txBody>
      </p:sp>
      <p:grpSp>
        <p:nvGrpSpPr>
          <p:cNvPr name="Group 38" id="38"/>
          <p:cNvGrpSpPr/>
          <p:nvPr/>
        </p:nvGrpSpPr>
        <p:grpSpPr>
          <a:xfrm rot="0">
            <a:off x="13821541" y="4239650"/>
            <a:ext cx="1528420" cy="1528421"/>
            <a:chOff x="0" y="0"/>
            <a:chExt cx="2037894" cy="2037894"/>
          </a:xfrm>
        </p:grpSpPr>
        <p:sp>
          <p:nvSpPr>
            <p:cNvPr name="Freeform 39" id="39"/>
            <p:cNvSpPr/>
            <p:nvPr/>
          </p:nvSpPr>
          <p:spPr>
            <a:xfrm flipH="false" flipV="false" rot="0">
              <a:off x="9525" y="9525"/>
              <a:ext cx="2018792" cy="2018792"/>
            </a:xfrm>
            <a:custGeom>
              <a:avLst/>
              <a:gdLst/>
              <a:ahLst/>
              <a:cxnLst/>
              <a:rect r="r" b="b" t="t" l="l"/>
              <a:pathLst>
                <a:path h="2018792" w="2018792">
                  <a:moveTo>
                    <a:pt x="0" y="1009396"/>
                  </a:moveTo>
                  <a:cubicBezTo>
                    <a:pt x="0" y="451993"/>
                    <a:pt x="451993" y="0"/>
                    <a:pt x="1009396" y="0"/>
                  </a:cubicBezTo>
                  <a:cubicBezTo>
                    <a:pt x="1566799" y="0"/>
                    <a:pt x="2018792" y="451993"/>
                    <a:pt x="2018792" y="1009396"/>
                  </a:cubicBezTo>
                  <a:cubicBezTo>
                    <a:pt x="2018792" y="1566799"/>
                    <a:pt x="1566799" y="2018792"/>
                    <a:pt x="1009396" y="2018792"/>
                  </a:cubicBezTo>
                  <a:cubicBezTo>
                    <a:pt x="451993" y="2018792"/>
                    <a:pt x="0" y="1566926"/>
                    <a:pt x="0" y="1009396"/>
                  </a:cubicBezTo>
                  <a:close/>
                </a:path>
              </a:pathLst>
            </a:custGeom>
            <a:blipFill>
              <a:blip r:embed="rId4"/>
              <a:stretch>
                <a:fillRect l="-471" t="-471" r="-503453" b="-239236"/>
              </a:stretch>
            </a:blipFill>
          </p:spPr>
        </p:sp>
        <p:sp>
          <p:nvSpPr>
            <p:cNvPr name="Freeform 40" id="40"/>
            <p:cNvSpPr/>
            <p:nvPr/>
          </p:nvSpPr>
          <p:spPr>
            <a:xfrm flipH="false" flipV="false" rot="0">
              <a:off x="0" y="0"/>
              <a:ext cx="2037842" cy="2037842"/>
            </a:xfrm>
            <a:custGeom>
              <a:avLst/>
              <a:gdLst/>
              <a:ahLst/>
              <a:cxnLst/>
              <a:rect r="r" b="b" t="t" l="l"/>
              <a:pathLst>
                <a:path h="2037842" w="2037842">
                  <a:moveTo>
                    <a:pt x="0" y="1018921"/>
                  </a:moveTo>
                  <a:cubicBezTo>
                    <a:pt x="0" y="456184"/>
                    <a:pt x="456184" y="0"/>
                    <a:pt x="1018921" y="0"/>
                  </a:cubicBezTo>
                  <a:lnTo>
                    <a:pt x="1018921" y="9525"/>
                  </a:lnTo>
                  <a:lnTo>
                    <a:pt x="1018921" y="0"/>
                  </a:lnTo>
                  <a:cubicBezTo>
                    <a:pt x="1581658" y="0"/>
                    <a:pt x="2037842" y="456184"/>
                    <a:pt x="2037842" y="1018921"/>
                  </a:cubicBezTo>
                  <a:lnTo>
                    <a:pt x="2028317" y="1018921"/>
                  </a:lnTo>
                  <a:lnTo>
                    <a:pt x="2037842" y="1018921"/>
                  </a:lnTo>
                  <a:cubicBezTo>
                    <a:pt x="2037842" y="1581658"/>
                    <a:pt x="1581658" y="2037842"/>
                    <a:pt x="1018921" y="2037842"/>
                  </a:cubicBezTo>
                  <a:lnTo>
                    <a:pt x="1018921" y="2028317"/>
                  </a:lnTo>
                  <a:lnTo>
                    <a:pt x="1018921" y="2037842"/>
                  </a:lnTo>
                  <a:cubicBezTo>
                    <a:pt x="456184" y="2037842"/>
                    <a:pt x="0" y="1581658"/>
                    <a:pt x="0" y="1018921"/>
                  </a:cubicBezTo>
                  <a:lnTo>
                    <a:pt x="9525" y="1018921"/>
                  </a:lnTo>
                  <a:lnTo>
                    <a:pt x="19050" y="1018921"/>
                  </a:lnTo>
                  <a:lnTo>
                    <a:pt x="9525" y="1018921"/>
                  </a:lnTo>
                  <a:lnTo>
                    <a:pt x="0" y="1018921"/>
                  </a:lnTo>
                  <a:moveTo>
                    <a:pt x="19050" y="1018921"/>
                  </a:moveTo>
                  <a:cubicBezTo>
                    <a:pt x="19050" y="1024128"/>
                    <a:pt x="14732" y="1028446"/>
                    <a:pt x="9525" y="1028446"/>
                  </a:cubicBezTo>
                  <a:cubicBezTo>
                    <a:pt x="4318" y="1028446"/>
                    <a:pt x="0" y="1024255"/>
                    <a:pt x="0" y="1018921"/>
                  </a:cubicBezTo>
                  <a:cubicBezTo>
                    <a:pt x="0" y="1013587"/>
                    <a:pt x="4318" y="1009396"/>
                    <a:pt x="9525" y="1009396"/>
                  </a:cubicBezTo>
                  <a:cubicBezTo>
                    <a:pt x="14732" y="1009396"/>
                    <a:pt x="19050" y="1013714"/>
                    <a:pt x="19050" y="1018921"/>
                  </a:cubicBezTo>
                  <a:cubicBezTo>
                    <a:pt x="19050" y="1571117"/>
                    <a:pt x="466725" y="2018792"/>
                    <a:pt x="1018921" y="2018792"/>
                  </a:cubicBezTo>
                  <a:cubicBezTo>
                    <a:pt x="1571117" y="2018792"/>
                    <a:pt x="2018792" y="1571117"/>
                    <a:pt x="2018792" y="1018921"/>
                  </a:cubicBezTo>
                  <a:cubicBezTo>
                    <a:pt x="2018792" y="466725"/>
                    <a:pt x="1571117" y="19050"/>
                    <a:pt x="1018921" y="19050"/>
                  </a:cubicBezTo>
                  <a:lnTo>
                    <a:pt x="1018921" y="9525"/>
                  </a:lnTo>
                  <a:lnTo>
                    <a:pt x="1018921" y="19050"/>
                  </a:lnTo>
                  <a:cubicBezTo>
                    <a:pt x="466725" y="19050"/>
                    <a:pt x="19050" y="466725"/>
                    <a:pt x="19050" y="1018921"/>
                  </a:cubicBezTo>
                  <a:close/>
                </a:path>
              </a:pathLst>
            </a:custGeom>
            <a:solidFill>
              <a:srgbClr val="ED515C"/>
            </a:solidFill>
          </p:spPr>
        </p:sp>
      </p:grpSp>
      <p:grpSp>
        <p:nvGrpSpPr>
          <p:cNvPr name="Group 41" id="41"/>
          <p:cNvGrpSpPr/>
          <p:nvPr/>
        </p:nvGrpSpPr>
        <p:grpSpPr>
          <a:xfrm rot="0">
            <a:off x="14043280" y="4461389"/>
            <a:ext cx="1084942" cy="1084942"/>
            <a:chOff x="0" y="0"/>
            <a:chExt cx="1446590" cy="1446590"/>
          </a:xfrm>
        </p:grpSpPr>
        <p:sp>
          <p:nvSpPr>
            <p:cNvPr name="Freeform 42" id="42"/>
            <p:cNvSpPr/>
            <p:nvPr/>
          </p:nvSpPr>
          <p:spPr>
            <a:xfrm flipH="false" flipV="false" rot="0">
              <a:off x="9525" y="9525"/>
              <a:ext cx="1427480" cy="1427480"/>
            </a:xfrm>
            <a:custGeom>
              <a:avLst/>
              <a:gdLst/>
              <a:ahLst/>
              <a:cxnLst/>
              <a:rect r="r" b="b" t="t" l="l"/>
              <a:pathLst>
                <a:path h="1427480" w="1427480">
                  <a:moveTo>
                    <a:pt x="0" y="0"/>
                  </a:moveTo>
                  <a:lnTo>
                    <a:pt x="1427480" y="0"/>
                  </a:lnTo>
                  <a:lnTo>
                    <a:pt x="1427480" y="1427480"/>
                  </a:lnTo>
                  <a:lnTo>
                    <a:pt x="0" y="1427480"/>
                  </a:lnTo>
                  <a:close/>
                </a:path>
              </a:pathLst>
            </a:custGeom>
            <a:solidFill>
              <a:srgbClr val="00C4CC"/>
            </a:solidFill>
          </p:spPr>
        </p:sp>
        <p:sp>
          <p:nvSpPr>
            <p:cNvPr name="TextBox 43" id="43"/>
            <p:cNvSpPr txBox="true"/>
            <p:nvPr/>
          </p:nvSpPr>
          <p:spPr>
            <a:xfrm>
              <a:off x="0" y="76200"/>
              <a:ext cx="1446590" cy="1370390"/>
            </a:xfrm>
            <a:prstGeom prst="rect">
              <a:avLst/>
            </a:prstGeom>
          </p:spPr>
          <p:txBody>
            <a:bodyPr anchor="ctr" rtlCol="false" tIns="50800" lIns="50800" bIns="50800" rIns="50800"/>
            <a:lstStyle/>
            <a:p>
              <a:pPr algn="ctr">
                <a:lnSpc>
                  <a:spcPts val="7776"/>
                </a:lnSpc>
              </a:pPr>
              <a:r>
                <a:rPr lang="en-US" sz="7200">
                  <a:solidFill>
                    <a:srgbClr val="FFFFFF"/>
                  </a:solidFill>
                  <a:latin typeface="Century Expanded"/>
                  <a:ea typeface="Century Expanded"/>
                  <a:cs typeface="Century Expanded"/>
                  <a:sym typeface="Century Expanded"/>
                </a:rPr>
                <a:t>3</a:t>
              </a:r>
            </a:p>
          </p:txBody>
        </p:sp>
      </p:grpSp>
      <p:grpSp>
        <p:nvGrpSpPr>
          <p:cNvPr name="Group 44" id="44"/>
          <p:cNvGrpSpPr/>
          <p:nvPr/>
        </p:nvGrpSpPr>
        <p:grpSpPr>
          <a:xfrm rot="0">
            <a:off x="12105083" y="8781943"/>
            <a:ext cx="4961334" cy="14395"/>
            <a:chOff x="0" y="0"/>
            <a:chExt cx="6615112" cy="19194"/>
          </a:xfrm>
        </p:grpSpPr>
        <p:sp>
          <p:nvSpPr>
            <p:cNvPr name="Freeform 45" id="45"/>
            <p:cNvSpPr/>
            <p:nvPr/>
          </p:nvSpPr>
          <p:spPr>
            <a:xfrm flipH="false" flipV="false" rot="0">
              <a:off x="9525" y="9525"/>
              <a:ext cx="6595999" cy="127"/>
            </a:xfrm>
            <a:custGeom>
              <a:avLst/>
              <a:gdLst/>
              <a:ahLst/>
              <a:cxnLst/>
              <a:rect r="r" b="b" t="t" l="l"/>
              <a:pathLst>
                <a:path h="127" w="6595999">
                  <a:moveTo>
                    <a:pt x="0" y="0"/>
                  </a:moveTo>
                  <a:lnTo>
                    <a:pt x="6595999" y="0"/>
                  </a:lnTo>
                  <a:lnTo>
                    <a:pt x="6595999" y="127"/>
                  </a:lnTo>
                  <a:lnTo>
                    <a:pt x="0" y="127"/>
                  </a:lnTo>
                  <a:close/>
                </a:path>
              </a:pathLst>
            </a:custGeom>
            <a:blipFill>
              <a:blip r:embed="rId4"/>
              <a:stretch>
                <a:fillRect l="-144" t="-7500007" r="-84694" b="-2147483648"/>
              </a:stretch>
            </a:blipFill>
          </p:spPr>
        </p:sp>
        <p:sp>
          <p:nvSpPr>
            <p:cNvPr name="Freeform 46" id="46"/>
            <p:cNvSpPr/>
            <p:nvPr/>
          </p:nvSpPr>
          <p:spPr>
            <a:xfrm flipH="false" flipV="false" rot="0">
              <a:off x="0" y="0"/>
              <a:ext cx="6615049" cy="19177"/>
            </a:xfrm>
            <a:custGeom>
              <a:avLst/>
              <a:gdLst/>
              <a:ahLst/>
              <a:cxnLst/>
              <a:rect r="r" b="b" t="t" l="l"/>
              <a:pathLst>
                <a:path h="19177" w="6615049">
                  <a:moveTo>
                    <a:pt x="9525" y="0"/>
                  </a:moveTo>
                  <a:lnTo>
                    <a:pt x="6605524" y="0"/>
                  </a:lnTo>
                  <a:cubicBezTo>
                    <a:pt x="6610731" y="0"/>
                    <a:pt x="6615049" y="4318"/>
                    <a:pt x="6615049" y="9525"/>
                  </a:cubicBezTo>
                  <a:lnTo>
                    <a:pt x="6615049" y="9652"/>
                  </a:lnTo>
                  <a:cubicBezTo>
                    <a:pt x="6615049" y="14859"/>
                    <a:pt x="6610731" y="19177"/>
                    <a:pt x="6605524" y="19177"/>
                  </a:cubicBezTo>
                  <a:lnTo>
                    <a:pt x="9525" y="19177"/>
                  </a:lnTo>
                  <a:cubicBezTo>
                    <a:pt x="4318" y="19177"/>
                    <a:pt x="0" y="14986"/>
                    <a:pt x="0" y="9652"/>
                  </a:cubicBezTo>
                  <a:lnTo>
                    <a:pt x="0" y="9525"/>
                  </a:lnTo>
                  <a:cubicBezTo>
                    <a:pt x="0" y="4318"/>
                    <a:pt x="4318" y="0"/>
                    <a:pt x="9525" y="0"/>
                  </a:cubicBezTo>
                  <a:moveTo>
                    <a:pt x="9525" y="19050"/>
                  </a:moveTo>
                  <a:lnTo>
                    <a:pt x="9525" y="9525"/>
                  </a:lnTo>
                  <a:lnTo>
                    <a:pt x="19050" y="9525"/>
                  </a:lnTo>
                  <a:lnTo>
                    <a:pt x="19050" y="9652"/>
                  </a:lnTo>
                  <a:lnTo>
                    <a:pt x="9525" y="9652"/>
                  </a:lnTo>
                  <a:lnTo>
                    <a:pt x="9525" y="127"/>
                  </a:lnTo>
                  <a:lnTo>
                    <a:pt x="6605524" y="127"/>
                  </a:lnTo>
                  <a:lnTo>
                    <a:pt x="6605524" y="9652"/>
                  </a:lnTo>
                  <a:lnTo>
                    <a:pt x="6595999" y="9652"/>
                  </a:lnTo>
                  <a:lnTo>
                    <a:pt x="6595999" y="9525"/>
                  </a:lnTo>
                  <a:lnTo>
                    <a:pt x="6605524" y="9525"/>
                  </a:lnTo>
                  <a:lnTo>
                    <a:pt x="6605524" y="19050"/>
                  </a:lnTo>
                  <a:lnTo>
                    <a:pt x="9525" y="19050"/>
                  </a:lnTo>
                  <a:close/>
                </a:path>
              </a:pathLst>
            </a:custGeom>
            <a:solidFill>
              <a:srgbClr val="6FEBA0"/>
            </a:solid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85800" y="1231582"/>
            <a:ext cx="16916400" cy="7823835"/>
            <a:chOff x="0" y="0"/>
            <a:chExt cx="22555200" cy="10431780"/>
          </a:xfrm>
        </p:grpSpPr>
        <p:sp>
          <p:nvSpPr>
            <p:cNvPr name="Freeform 3" id="3" descr="The Missional Model vs. The Attractional Model for Church | Words ..."/>
            <p:cNvSpPr/>
            <p:nvPr/>
          </p:nvSpPr>
          <p:spPr>
            <a:xfrm flipH="false" flipV="false" rot="0">
              <a:off x="0" y="0"/>
              <a:ext cx="22555200" cy="10431780"/>
            </a:xfrm>
            <a:custGeom>
              <a:avLst/>
              <a:gdLst/>
              <a:ahLst/>
              <a:cxnLst/>
              <a:rect r="r" b="b" t="t" l="l"/>
              <a:pathLst>
                <a:path h="10431780" w="22555200">
                  <a:moveTo>
                    <a:pt x="0" y="0"/>
                  </a:moveTo>
                  <a:lnTo>
                    <a:pt x="22555200" y="0"/>
                  </a:lnTo>
                  <a:lnTo>
                    <a:pt x="22555200" y="10431780"/>
                  </a:lnTo>
                  <a:lnTo>
                    <a:pt x="0" y="10431780"/>
                  </a:lnTo>
                  <a:lnTo>
                    <a:pt x="0" y="0"/>
                  </a:lnTo>
                  <a:close/>
                </a:path>
              </a:pathLst>
            </a:custGeom>
            <a:blipFill>
              <a:blip r:embed="rId2"/>
              <a:stretch>
                <a:fillRect l="0" t="-79" r="0" b="-79"/>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12121"/>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30" y="15"/>
            <a:ext cx="18287970" cy="10286984"/>
            <a:chOff x="0" y="0"/>
            <a:chExt cx="24383960" cy="13715978"/>
          </a:xfrm>
        </p:grpSpPr>
        <p:sp>
          <p:nvSpPr>
            <p:cNvPr name="Freeform 5" id="5" descr="Rows of colourful paper chain people"/>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5"/>
              <a:stretch>
                <a:fillRect l="0" t="-30532" r="-10163" b="0"/>
              </a:stretch>
            </a:blipFill>
          </p:spPr>
        </p:sp>
      </p:grpSp>
      <p:grpSp>
        <p:nvGrpSpPr>
          <p:cNvPr name="Group 6" id="6"/>
          <p:cNvGrpSpPr/>
          <p:nvPr/>
        </p:nvGrpSpPr>
        <p:grpSpPr>
          <a:xfrm rot="0">
            <a:off x="0" y="0"/>
            <a:ext cx="9728200" cy="10287000"/>
            <a:chOff x="0" y="0"/>
            <a:chExt cx="12970934" cy="13716000"/>
          </a:xfrm>
        </p:grpSpPr>
        <p:sp>
          <p:nvSpPr>
            <p:cNvPr name="Freeform 7" id="7"/>
            <p:cNvSpPr/>
            <p:nvPr/>
          </p:nvSpPr>
          <p:spPr>
            <a:xfrm flipH="false" flipV="false" rot="0">
              <a:off x="0" y="0"/>
              <a:ext cx="12970891" cy="13716000"/>
            </a:xfrm>
            <a:custGeom>
              <a:avLst/>
              <a:gdLst/>
              <a:ahLst/>
              <a:cxnLst/>
              <a:rect r="r" b="b" t="t" l="l"/>
              <a:pathLst>
                <a:path h="13716000" w="12970891">
                  <a:moveTo>
                    <a:pt x="0" y="0"/>
                  </a:moveTo>
                  <a:lnTo>
                    <a:pt x="12970891" y="0"/>
                  </a:lnTo>
                  <a:lnTo>
                    <a:pt x="12970891" y="3800475"/>
                  </a:lnTo>
                  <a:lnTo>
                    <a:pt x="12230100" y="4356100"/>
                  </a:lnTo>
                  <a:lnTo>
                    <a:pt x="12221591" y="4368800"/>
                  </a:lnTo>
                  <a:lnTo>
                    <a:pt x="12208891" y="4387850"/>
                  </a:lnTo>
                  <a:lnTo>
                    <a:pt x="12196191" y="4403725"/>
                  </a:lnTo>
                  <a:lnTo>
                    <a:pt x="12196191" y="4422775"/>
                  </a:lnTo>
                  <a:lnTo>
                    <a:pt x="12196191" y="4441825"/>
                  </a:lnTo>
                  <a:lnTo>
                    <a:pt x="12208891" y="4457700"/>
                  </a:lnTo>
                  <a:lnTo>
                    <a:pt x="12221591" y="4476750"/>
                  </a:lnTo>
                  <a:lnTo>
                    <a:pt x="12230100" y="4489450"/>
                  </a:lnTo>
                  <a:lnTo>
                    <a:pt x="12970891" y="5045075"/>
                  </a:lnTo>
                  <a:lnTo>
                    <a:pt x="12970891" y="13716000"/>
                  </a:lnTo>
                  <a:lnTo>
                    <a:pt x="0" y="13716000"/>
                  </a:lnTo>
                  <a:close/>
                </a:path>
              </a:pathLst>
            </a:custGeom>
            <a:solidFill>
              <a:srgbClr val="262626">
                <a:alpha val="80784"/>
              </a:srgbClr>
            </a:solidFill>
          </p:spPr>
        </p:sp>
      </p:grpSp>
      <p:grpSp>
        <p:nvGrpSpPr>
          <p:cNvPr name="Group 8" id="8"/>
          <p:cNvGrpSpPr/>
          <p:nvPr/>
        </p:nvGrpSpPr>
        <p:grpSpPr>
          <a:xfrm rot="0">
            <a:off x="572062" y="474328"/>
            <a:ext cx="7395600" cy="2339118"/>
            <a:chOff x="0" y="0"/>
            <a:chExt cx="9860800" cy="3118824"/>
          </a:xfrm>
        </p:grpSpPr>
        <p:sp>
          <p:nvSpPr>
            <p:cNvPr name="Freeform 9" id="9"/>
            <p:cNvSpPr/>
            <p:nvPr/>
          </p:nvSpPr>
          <p:spPr>
            <a:xfrm flipH="false" flipV="false" rot="0">
              <a:off x="0" y="0"/>
              <a:ext cx="9860800" cy="3118824"/>
            </a:xfrm>
            <a:custGeom>
              <a:avLst/>
              <a:gdLst/>
              <a:ahLst/>
              <a:cxnLst/>
              <a:rect r="r" b="b" t="t" l="l"/>
              <a:pathLst>
                <a:path h="3118824" w="9860800">
                  <a:moveTo>
                    <a:pt x="0" y="0"/>
                  </a:moveTo>
                  <a:lnTo>
                    <a:pt x="9860800" y="0"/>
                  </a:lnTo>
                  <a:lnTo>
                    <a:pt x="9860800" y="3118824"/>
                  </a:lnTo>
                  <a:lnTo>
                    <a:pt x="0" y="3118824"/>
                  </a:lnTo>
                  <a:close/>
                </a:path>
              </a:pathLst>
            </a:custGeom>
            <a:solidFill>
              <a:srgbClr val="000000">
                <a:alpha val="0"/>
              </a:srgbClr>
            </a:solidFill>
          </p:spPr>
        </p:sp>
        <p:sp>
          <p:nvSpPr>
            <p:cNvPr name="TextBox 10" id="10"/>
            <p:cNvSpPr txBox="true"/>
            <p:nvPr/>
          </p:nvSpPr>
          <p:spPr>
            <a:xfrm>
              <a:off x="0" y="-9525"/>
              <a:ext cx="9860800" cy="3128349"/>
            </a:xfrm>
            <a:prstGeom prst="rect">
              <a:avLst/>
            </a:prstGeom>
          </p:spPr>
          <p:txBody>
            <a:bodyPr anchor="b" rtlCol="false" tIns="0" lIns="0" bIns="0" rIns="0"/>
            <a:lstStyle/>
            <a:p>
              <a:pPr algn="l">
                <a:lnSpc>
                  <a:spcPts val="7200"/>
                </a:lnSpc>
              </a:pPr>
              <a:r>
                <a:rPr lang="en-US" sz="6000" b="true">
                  <a:solidFill>
                    <a:srgbClr val="FEFEFE"/>
                  </a:solidFill>
                  <a:latin typeface="Century Expanded Bold"/>
                  <a:ea typeface="Century Expanded Bold"/>
                  <a:cs typeface="Century Expanded Bold"/>
                  <a:sym typeface="Century Expanded Bold"/>
                </a:rPr>
                <a:t>Taking Action</a:t>
              </a:r>
            </a:p>
          </p:txBody>
        </p:sp>
      </p:grpSp>
      <p:grpSp>
        <p:nvGrpSpPr>
          <p:cNvPr name="Group 11" id="11"/>
          <p:cNvGrpSpPr/>
          <p:nvPr/>
        </p:nvGrpSpPr>
        <p:grpSpPr>
          <a:xfrm rot="0">
            <a:off x="406537" y="3619500"/>
            <a:ext cx="8204061" cy="5448300"/>
            <a:chOff x="0" y="0"/>
            <a:chExt cx="10938748" cy="7264400"/>
          </a:xfrm>
        </p:grpSpPr>
        <p:sp>
          <p:nvSpPr>
            <p:cNvPr name="Freeform 12" id="12"/>
            <p:cNvSpPr/>
            <p:nvPr/>
          </p:nvSpPr>
          <p:spPr>
            <a:xfrm flipH="false" flipV="false" rot="0">
              <a:off x="0" y="0"/>
              <a:ext cx="10938748" cy="7264400"/>
            </a:xfrm>
            <a:custGeom>
              <a:avLst/>
              <a:gdLst/>
              <a:ahLst/>
              <a:cxnLst/>
              <a:rect r="r" b="b" t="t" l="l"/>
              <a:pathLst>
                <a:path h="7264400" w="10938748">
                  <a:moveTo>
                    <a:pt x="0" y="0"/>
                  </a:moveTo>
                  <a:lnTo>
                    <a:pt x="10938748" y="0"/>
                  </a:lnTo>
                  <a:lnTo>
                    <a:pt x="10938748" y="7264400"/>
                  </a:lnTo>
                  <a:lnTo>
                    <a:pt x="0" y="7264400"/>
                  </a:lnTo>
                  <a:close/>
                </a:path>
              </a:pathLst>
            </a:custGeom>
            <a:solidFill>
              <a:srgbClr val="000000">
                <a:alpha val="0"/>
              </a:srgbClr>
            </a:solidFill>
          </p:spPr>
        </p:sp>
        <p:sp>
          <p:nvSpPr>
            <p:cNvPr name="TextBox 13" id="13"/>
            <p:cNvSpPr txBox="true"/>
            <p:nvPr/>
          </p:nvSpPr>
          <p:spPr>
            <a:xfrm>
              <a:off x="0" y="0"/>
              <a:ext cx="10938748" cy="7264400"/>
            </a:xfrm>
            <a:prstGeom prst="rect">
              <a:avLst/>
            </a:prstGeom>
          </p:spPr>
          <p:txBody>
            <a:bodyPr anchor="ctr" rtlCol="false" tIns="0" lIns="0" bIns="0" rIns="0"/>
            <a:lstStyle/>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Encourage someone in their faith journey.</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Engage in meaningful conversations to build bridges.</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Recognize and share God's work in your life.</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Rejoice in the Lord</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9309339" y="149710"/>
            <a:ext cx="7917711" cy="1799592"/>
            <a:chOff x="0" y="0"/>
            <a:chExt cx="10556948" cy="2399456"/>
          </a:xfrm>
        </p:grpSpPr>
        <p:sp>
          <p:nvSpPr>
            <p:cNvPr name="Freeform 4" id="4"/>
            <p:cNvSpPr/>
            <p:nvPr/>
          </p:nvSpPr>
          <p:spPr>
            <a:xfrm flipH="false" flipV="false" rot="0">
              <a:off x="0" y="0"/>
              <a:ext cx="10556948" cy="2399456"/>
            </a:xfrm>
            <a:custGeom>
              <a:avLst/>
              <a:gdLst/>
              <a:ahLst/>
              <a:cxnLst/>
              <a:rect r="r" b="b" t="t" l="l"/>
              <a:pathLst>
                <a:path h="2399456" w="10556948">
                  <a:moveTo>
                    <a:pt x="0" y="0"/>
                  </a:moveTo>
                  <a:lnTo>
                    <a:pt x="10556948" y="0"/>
                  </a:lnTo>
                  <a:lnTo>
                    <a:pt x="10556948" y="2399456"/>
                  </a:lnTo>
                  <a:lnTo>
                    <a:pt x="0" y="2399456"/>
                  </a:lnTo>
                  <a:close/>
                </a:path>
              </a:pathLst>
            </a:custGeom>
            <a:solidFill>
              <a:srgbClr val="000000">
                <a:alpha val="0"/>
              </a:srgbClr>
            </a:solidFill>
          </p:spPr>
        </p:sp>
        <p:sp>
          <p:nvSpPr>
            <p:cNvPr name="TextBox 5" id="5"/>
            <p:cNvSpPr txBox="true"/>
            <p:nvPr/>
          </p:nvSpPr>
          <p:spPr>
            <a:xfrm>
              <a:off x="0" y="9525"/>
              <a:ext cx="10556948" cy="2389931"/>
            </a:xfrm>
            <a:prstGeom prst="rect">
              <a:avLst/>
            </a:prstGeom>
          </p:spPr>
          <p:txBody>
            <a:bodyPr anchor="b" rtlCol="false" tIns="0" lIns="0" bIns="0" rIns="0"/>
            <a:lstStyle/>
            <a:p>
              <a:pPr algn="l">
                <a:lnSpc>
                  <a:spcPts val="6480"/>
                </a:lnSpc>
              </a:pPr>
              <a:r>
                <a:rPr lang="en-US" sz="5400" b="true">
                  <a:solidFill>
                    <a:srgbClr val="FFFFFF"/>
                  </a:solidFill>
                  <a:latin typeface="Century Expanded Bold"/>
                  <a:ea typeface="Century Expanded Bold"/>
                  <a:cs typeface="Century Expanded Bold"/>
                  <a:sym typeface="Century Expanded Bold"/>
                </a:rPr>
                <a:t>Conclusion and Prayer</a:t>
              </a:r>
            </a:p>
          </p:txBody>
        </p:sp>
      </p:grpSp>
      <p:grpSp>
        <p:nvGrpSpPr>
          <p:cNvPr name="Group 6" id="6"/>
          <p:cNvGrpSpPr>
            <a:grpSpLocks noChangeAspect="true"/>
          </p:cNvGrpSpPr>
          <p:nvPr/>
        </p:nvGrpSpPr>
        <p:grpSpPr>
          <a:xfrm rot="0">
            <a:off x="300038" y="3846612"/>
            <a:ext cx="6919914" cy="4324946"/>
            <a:chOff x="0" y="0"/>
            <a:chExt cx="9226552" cy="5766594"/>
          </a:xfrm>
        </p:grpSpPr>
        <p:sp>
          <p:nvSpPr>
            <p:cNvPr name="Freeform 7" id="7" descr="5120x2880px | free download | HD wallpaper: Jesus Christ On The Cross ..."/>
            <p:cNvSpPr/>
            <p:nvPr/>
          </p:nvSpPr>
          <p:spPr>
            <a:xfrm flipH="false" flipV="false" rot="0">
              <a:off x="0" y="0"/>
              <a:ext cx="9226550" cy="5766562"/>
            </a:xfrm>
            <a:custGeom>
              <a:avLst/>
              <a:gdLst/>
              <a:ahLst/>
              <a:cxnLst/>
              <a:rect r="r" b="b" t="t" l="l"/>
              <a:pathLst>
                <a:path h="5766562" w="9226550">
                  <a:moveTo>
                    <a:pt x="0" y="0"/>
                  </a:moveTo>
                  <a:lnTo>
                    <a:pt x="9226550" y="0"/>
                  </a:lnTo>
                  <a:lnTo>
                    <a:pt x="9226550" y="5766562"/>
                  </a:lnTo>
                  <a:lnTo>
                    <a:pt x="0" y="5766562"/>
                  </a:lnTo>
                  <a:lnTo>
                    <a:pt x="0" y="0"/>
                  </a:lnTo>
                  <a:close/>
                </a:path>
              </a:pathLst>
            </a:custGeom>
            <a:blipFill>
              <a:blip r:embed="rId5"/>
              <a:stretch>
                <a:fillRect l="0" t="0" r="0" b="0"/>
              </a:stretch>
            </a:blipFill>
          </p:spPr>
        </p:sp>
      </p:grpSp>
      <p:sp>
        <p:nvSpPr>
          <p:cNvPr name="TextBox 8" id="8"/>
          <p:cNvSpPr txBox="true"/>
          <p:nvPr/>
        </p:nvSpPr>
        <p:spPr>
          <a:xfrm rot="0">
            <a:off x="7900593" y="2766045"/>
            <a:ext cx="9592203" cy="6652275"/>
          </a:xfrm>
          <a:prstGeom prst="rect">
            <a:avLst/>
          </a:prstGeom>
        </p:spPr>
        <p:txBody>
          <a:bodyPr anchor="t" rtlCol="false" tIns="0" lIns="0" bIns="0" rIns="0">
            <a:spAutoFit/>
          </a:bodyPr>
          <a:lstStyle/>
          <a:p>
            <a:pPr algn="l" marL="760095" indent="-380048" lvl="1">
              <a:lnSpc>
                <a:spcPts val="6048"/>
              </a:lnSpc>
              <a:buFont typeface="Arial"/>
              <a:buChar char="•"/>
            </a:pPr>
            <a:r>
              <a:rPr lang="en-US" sz="4200">
                <a:solidFill>
                  <a:srgbClr val="FFFFFF"/>
                </a:solidFill>
                <a:latin typeface="Century Expanded"/>
                <a:ea typeface="Century Expanded"/>
                <a:cs typeface="Century Expanded"/>
                <a:sym typeface="Century Expanded"/>
              </a:rPr>
              <a:t>Thank God for the gifts He has given.</a:t>
            </a:r>
          </a:p>
          <a:p>
            <a:pPr algn="l" marL="760095" indent="-380048" lvl="1">
              <a:lnSpc>
                <a:spcPts val="6048"/>
              </a:lnSpc>
              <a:buFont typeface="Arial"/>
              <a:buChar char="•"/>
            </a:pPr>
            <a:r>
              <a:rPr lang="en-US" sz="4200">
                <a:solidFill>
                  <a:srgbClr val="FFFFFF"/>
                </a:solidFill>
                <a:latin typeface="Century Expanded"/>
                <a:ea typeface="Century Expanded"/>
                <a:cs typeface="Century Expanded"/>
                <a:sym typeface="Century Expanded"/>
              </a:rPr>
              <a:t>Pray for guidance to use gifts wisely.</a:t>
            </a:r>
          </a:p>
          <a:p>
            <a:pPr algn="l" marL="760095" indent="-380048" lvl="1">
              <a:lnSpc>
                <a:spcPts val="6048"/>
              </a:lnSpc>
              <a:buFont typeface="Arial"/>
              <a:buChar char="•"/>
            </a:pPr>
            <a:r>
              <a:rPr lang="en-US" sz="4200">
                <a:solidFill>
                  <a:srgbClr val="FFFFFF"/>
                </a:solidFill>
                <a:latin typeface="Century Expanded"/>
                <a:ea typeface="Century Expanded"/>
                <a:cs typeface="Century Expanded"/>
                <a:sym typeface="Century Expanded"/>
              </a:rPr>
              <a:t>Commit to unity and love in the church.</a:t>
            </a:r>
          </a:p>
          <a:p>
            <a:pPr algn="l" marL="760095" indent="-380048" lvl="1">
              <a:lnSpc>
                <a:spcPts val="6048"/>
              </a:lnSpc>
              <a:buFont typeface="Arial"/>
              <a:buChar char="•"/>
            </a:pPr>
            <a:r>
              <a:rPr lang="en-US" sz="4200">
                <a:solidFill>
                  <a:srgbClr val="FFFFFF"/>
                </a:solidFill>
                <a:latin typeface="Century Expanded"/>
                <a:ea typeface="Century Expanded"/>
                <a:cs typeface="Century Expanded"/>
                <a:sym typeface="Century Expanded"/>
              </a:rPr>
              <a:t>Be a living sacrifice to the one who became a dying sacrifice.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12121"/>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11906"/>
            <a:ext cx="18302288" cy="7820025"/>
          </a:xfrm>
          <a:custGeom>
            <a:avLst/>
            <a:gdLst/>
            <a:ahLst/>
            <a:cxnLst/>
            <a:rect r="r" b="b" t="t" l="l"/>
            <a:pathLst>
              <a:path h="7820025" w="18302288">
                <a:moveTo>
                  <a:pt x="0" y="0"/>
                </a:moveTo>
                <a:lnTo>
                  <a:pt x="18302288" y="0"/>
                </a:lnTo>
                <a:lnTo>
                  <a:pt x="18302288" y="7820025"/>
                </a:lnTo>
                <a:lnTo>
                  <a:pt x="0" y="78200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9050" y="-19050"/>
            <a:ext cx="18288002" cy="7324922"/>
            <a:chOff x="0" y="0"/>
            <a:chExt cx="24384002" cy="9766562"/>
          </a:xfrm>
        </p:grpSpPr>
        <p:sp>
          <p:nvSpPr>
            <p:cNvPr name="Freeform 4" id="4" descr="Different coloured gifts"/>
            <p:cNvSpPr/>
            <p:nvPr/>
          </p:nvSpPr>
          <p:spPr>
            <a:xfrm flipH="false" flipV="false" rot="0">
              <a:off x="0" y="0"/>
              <a:ext cx="24384000" cy="9766554"/>
            </a:xfrm>
            <a:custGeom>
              <a:avLst/>
              <a:gdLst/>
              <a:ahLst/>
              <a:cxnLst/>
              <a:rect r="r" b="b" t="t" l="l"/>
              <a:pathLst>
                <a:path h="9766554" w="24384000">
                  <a:moveTo>
                    <a:pt x="0" y="0"/>
                  </a:moveTo>
                  <a:lnTo>
                    <a:pt x="24384000" y="0"/>
                  </a:lnTo>
                  <a:lnTo>
                    <a:pt x="24384000" y="9766554"/>
                  </a:lnTo>
                  <a:lnTo>
                    <a:pt x="0" y="9766554"/>
                  </a:lnTo>
                  <a:lnTo>
                    <a:pt x="0" y="0"/>
                  </a:lnTo>
                  <a:close/>
                </a:path>
              </a:pathLst>
            </a:custGeom>
            <a:blipFill>
              <a:blip r:embed="rId4"/>
              <a:stretch>
                <a:fillRect l="0" t="-63623" r="-113" b="-16761"/>
              </a:stretch>
            </a:blipFill>
          </p:spPr>
        </p:sp>
      </p:grpSp>
      <p:grpSp>
        <p:nvGrpSpPr>
          <p:cNvPr name="Group 5" id="5"/>
          <p:cNvGrpSpPr/>
          <p:nvPr/>
        </p:nvGrpSpPr>
        <p:grpSpPr>
          <a:xfrm rot="0">
            <a:off x="0" y="6821463"/>
            <a:ext cx="18288000" cy="3499359"/>
            <a:chOff x="0" y="0"/>
            <a:chExt cx="24384000" cy="4665812"/>
          </a:xfrm>
        </p:grpSpPr>
        <p:sp>
          <p:nvSpPr>
            <p:cNvPr name="Freeform 6" id="6"/>
            <p:cNvSpPr/>
            <p:nvPr/>
          </p:nvSpPr>
          <p:spPr>
            <a:xfrm flipH="false" flipV="false" rot="0">
              <a:off x="0" y="0"/>
              <a:ext cx="24384000" cy="4665853"/>
            </a:xfrm>
            <a:custGeom>
              <a:avLst/>
              <a:gdLst/>
              <a:ahLst/>
              <a:cxnLst/>
              <a:rect r="r" b="b" t="t" l="l"/>
              <a:pathLst>
                <a:path h="4665853" w="24384000">
                  <a:moveTo>
                    <a:pt x="0" y="0"/>
                  </a:moveTo>
                  <a:lnTo>
                    <a:pt x="3991991" y="0"/>
                  </a:lnTo>
                  <a:lnTo>
                    <a:pt x="4753991" y="527558"/>
                  </a:lnTo>
                  <a:lnTo>
                    <a:pt x="4770882" y="533400"/>
                  </a:lnTo>
                  <a:lnTo>
                    <a:pt x="4796282" y="542163"/>
                  </a:lnTo>
                  <a:lnTo>
                    <a:pt x="4821682" y="550926"/>
                  </a:lnTo>
                  <a:lnTo>
                    <a:pt x="4842891" y="550926"/>
                  </a:lnTo>
                  <a:lnTo>
                    <a:pt x="4868291" y="550926"/>
                  </a:lnTo>
                  <a:lnTo>
                    <a:pt x="4889500" y="542163"/>
                  </a:lnTo>
                  <a:lnTo>
                    <a:pt x="4914900" y="533400"/>
                  </a:lnTo>
                  <a:lnTo>
                    <a:pt x="4931791" y="527558"/>
                  </a:lnTo>
                  <a:lnTo>
                    <a:pt x="5693791" y="0"/>
                  </a:lnTo>
                  <a:lnTo>
                    <a:pt x="24384000" y="0"/>
                  </a:lnTo>
                  <a:lnTo>
                    <a:pt x="24384000" y="4665853"/>
                  </a:lnTo>
                  <a:lnTo>
                    <a:pt x="0" y="4665853"/>
                  </a:lnTo>
                  <a:close/>
                </a:path>
              </a:pathLst>
            </a:custGeom>
            <a:solidFill>
              <a:srgbClr val="262626"/>
            </a:solidFill>
          </p:spPr>
        </p:sp>
      </p:grpSp>
      <p:grpSp>
        <p:nvGrpSpPr>
          <p:cNvPr name="Group 7" id="7"/>
          <p:cNvGrpSpPr/>
          <p:nvPr/>
        </p:nvGrpSpPr>
        <p:grpSpPr>
          <a:xfrm rot="0">
            <a:off x="1219182" y="6807556"/>
            <a:ext cx="15858000" cy="1120860"/>
            <a:chOff x="0" y="0"/>
            <a:chExt cx="21144000" cy="1494480"/>
          </a:xfrm>
        </p:grpSpPr>
        <p:sp>
          <p:nvSpPr>
            <p:cNvPr name="Freeform 8" id="8"/>
            <p:cNvSpPr/>
            <p:nvPr/>
          </p:nvSpPr>
          <p:spPr>
            <a:xfrm flipH="false" flipV="false" rot="0">
              <a:off x="0" y="0"/>
              <a:ext cx="21144001" cy="1494480"/>
            </a:xfrm>
            <a:custGeom>
              <a:avLst/>
              <a:gdLst/>
              <a:ahLst/>
              <a:cxnLst/>
              <a:rect r="r" b="b" t="t" l="l"/>
              <a:pathLst>
                <a:path h="1494480" w="21144001">
                  <a:moveTo>
                    <a:pt x="0" y="0"/>
                  </a:moveTo>
                  <a:lnTo>
                    <a:pt x="21144001" y="0"/>
                  </a:lnTo>
                  <a:lnTo>
                    <a:pt x="21144001" y="1494480"/>
                  </a:lnTo>
                  <a:lnTo>
                    <a:pt x="0" y="1494480"/>
                  </a:lnTo>
                  <a:close/>
                </a:path>
              </a:pathLst>
            </a:custGeom>
            <a:solidFill>
              <a:srgbClr val="000000">
                <a:alpha val="0"/>
              </a:srgbClr>
            </a:solidFill>
          </p:spPr>
        </p:sp>
        <p:sp>
          <p:nvSpPr>
            <p:cNvPr name="TextBox 9" id="9"/>
            <p:cNvSpPr txBox="true"/>
            <p:nvPr/>
          </p:nvSpPr>
          <p:spPr>
            <a:xfrm>
              <a:off x="0" y="47625"/>
              <a:ext cx="21144000" cy="1446855"/>
            </a:xfrm>
            <a:prstGeom prst="rect">
              <a:avLst/>
            </a:prstGeom>
          </p:spPr>
          <p:txBody>
            <a:bodyPr anchor="b" rtlCol="false" tIns="0" lIns="0" bIns="0" rIns="0"/>
            <a:lstStyle/>
            <a:p>
              <a:pPr algn="l">
                <a:lnSpc>
                  <a:spcPts val="5508"/>
                </a:lnSpc>
              </a:pPr>
              <a:r>
                <a:rPr lang="en-US" sz="5100" b="true">
                  <a:solidFill>
                    <a:srgbClr val="FEFEFE"/>
                  </a:solidFill>
                  <a:latin typeface="Aptos Bold"/>
                  <a:ea typeface="Aptos Bold"/>
                  <a:cs typeface="Aptos Bold"/>
                  <a:sym typeface="Aptos Bold"/>
                </a:rPr>
                <a:t>Three Gifts: Faith, Tongues, and Miracles in Action </a:t>
              </a:r>
            </a:p>
          </p:txBody>
        </p:sp>
      </p:grpSp>
      <p:sp>
        <p:nvSpPr>
          <p:cNvPr name="TextBox 10" id="10"/>
          <p:cNvSpPr txBox="true"/>
          <p:nvPr/>
        </p:nvSpPr>
        <p:spPr>
          <a:xfrm rot="0">
            <a:off x="1306442" y="8025312"/>
            <a:ext cx="15675120" cy="1109274"/>
          </a:xfrm>
          <a:prstGeom prst="rect">
            <a:avLst/>
          </a:prstGeom>
        </p:spPr>
        <p:txBody>
          <a:bodyPr anchor="t" rtlCol="false" tIns="0" lIns="0" bIns="0" rIns="0">
            <a:spAutoFit/>
          </a:bodyPr>
          <a:lstStyle/>
          <a:p>
            <a:pPr algn="l">
              <a:lnSpc>
                <a:spcPts val="3888"/>
              </a:lnSpc>
            </a:pPr>
            <a:r>
              <a:rPr lang="en-US" sz="3600">
                <a:solidFill>
                  <a:srgbClr val="FFFFFF"/>
                </a:solidFill>
                <a:latin typeface="Century Expanded"/>
                <a:ea typeface="Century Expanded"/>
                <a:cs typeface="Century Expanded"/>
                <a:sym typeface="Century Expanded"/>
              </a:rPr>
              <a:t>Working Together for God's Kingdom </a:t>
            </a:r>
            <a:r>
              <a:rPr lang="en-US" sz="3600" b="true">
                <a:solidFill>
                  <a:srgbClr val="FFFFFF"/>
                </a:solidFill>
                <a:latin typeface="Century Expanded Bold"/>
                <a:ea typeface="Century Expanded Bold"/>
                <a:cs typeface="Century Expanded Bold"/>
                <a:sym typeface="Century Expanded Bold"/>
              </a:rPr>
              <a:t>Scripture:</a:t>
            </a:r>
            <a:r>
              <a:rPr lang="en-US" sz="3600">
                <a:solidFill>
                  <a:srgbClr val="FFFFFF"/>
                </a:solidFill>
                <a:latin typeface="Century Expanded"/>
                <a:ea typeface="Century Expanded"/>
                <a:cs typeface="Century Expanded"/>
                <a:sym typeface="Century Expanded"/>
              </a:rPr>
              <a:t> </a:t>
            </a:r>
            <a:r>
              <a:rPr lang="en-US" sz="3600" i="true">
                <a:solidFill>
                  <a:srgbClr val="FFFFFF"/>
                </a:solidFill>
                <a:latin typeface="Century Expanded Italics"/>
                <a:ea typeface="Century Expanded Italics"/>
                <a:cs typeface="Century Expanded Italics"/>
                <a:sym typeface="Century Expanded Italics"/>
              </a:rPr>
              <a:t>"Now to each one the manifestation of the Spirit is given for the common good."</a:t>
            </a:r>
            <a:r>
              <a:rPr lang="en-US" sz="3600">
                <a:solidFill>
                  <a:srgbClr val="FFFFFF"/>
                </a:solidFill>
                <a:latin typeface="Century Expanded"/>
                <a:ea typeface="Century Expanded"/>
                <a:cs typeface="Century Expanded"/>
                <a:sym typeface="Century Expanded"/>
              </a:rPr>
              <a:t> - 1 Corinthians 12:7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18972" y="905256"/>
            <a:ext cx="7518146" cy="1425158"/>
            <a:chOff x="0" y="0"/>
            <a:chExt cx="10024194" cy="1900210"/>
          </a:xfrm>
        </p:grpSpPr>
        <p:sp>
          <p:nvSpPr>
            <p:cNvPr name="Freeform 4" id="4"/>
            <p:cNvSpPr/>
            <p:nvPr/>
          </p:nvSpPr>
          <p:spPr>
            <a:xfrm flipH="false" flipV="false" rot="0">
              <a:off x="0" y="0"/>
              <a:ext cx="10024194" cy="1900210"/>
            </a:xfrm>
            <a:custGeom>
              <a:avLst/>
              <a:gdLst/>
              <a:ahLst/>
              <a:cxnLst/>
              <a:rect r="r" b="b" t="t" l="l"/>
              <a:pathLst>
                <a:path h="1900210" w="10024194">
                  <a:moveTo>
                    <a:pt x="0" y="0"/>
                  </a:moveTo>
                  <a:lnTo>
                    <a:pt x="10024194" y="0"/>
                  </a:lnTo>
                  <a:lnTo>
                    <a:pt x="10024194" y="1900210"/>
                  </a:lnTo>
                  <a:lnTo>
                    <a:pt x="0" y="1900210"/>
                  </a:lnTo>
                  <a:close/>
                </a:path>
              </a:pathLst>
            </a:custGeom>
            <a:solidFill>
              <a:srgbClr val="000000">
                <a:alpha val="0"/>
              </a:srgbClr>
            </a:solidFill>
          </p:spPr>
        </p:sp>
        <p:sp>
          <p:nvSpPr>
            <p:cNvPr name="TextBox 5" id="5"/>
            <p:cNvSpPr txBox="true"/>
            <p:nvPr/>
          </p:nvSpPr>
          <p:spPr>
            <a:xfrm>
              <a:off x="0" y="0"/>
              <a:ext cx="10024194" cy="1900210"/>
            </a:xfrm>
            <a:prstGeom prst="rect">
              <a:avLst/>
            </a:prstGeom>
          </p:spPr>
          <p:txBody>
            <a:bodyPr anchor="b" rtlCol="false" tIns="0" lIns="0" bIns="0" rIns="0"/>
            <a:lstStyle/>
            <a:p>
              <a:pPr algn="l">
                <a:lnSpc>
                  <a:spcPts val="5022"/>
                </a:lnSpc>
              </a:pPr>
              <a:r>
                <a:rPr lang="en-US" sz="4185" b="true">
                  <a:solidFill>
                    <a:srgbClr val="FEFEFE"/>
                  </a:solidFill>
                  <a:latin typeface="Aptos Bold"/>
                  <a:ea typeface="Aptos Bold"/>
                  <a:cs typeface="Aptos Bold"/>
                  <a:sym typeface="Aptos Bold"/>
                </a:rPr>
                <a:t>Moving Mountains Through Divine Conviction </a:t>
              </a:r>
            </a:p>
          </p:txBody>
        </p:sp>
      </p:grpSp>
      <p:sp>
        <p:nvSpPr>
          <p:cNvPr name="TextBox 6" id="6"/>
          <p:cNvSpPr txBox="true"/>
          <p:nvPr/>
        </p:nvSpPr>
        <p:spPr>
          <a:xfrm rot="0">
            <a:off x="1010412" y="3283350"/>
            <a:ext cx="7482224" cy="6173832"/>
          </a:xfrm>
          <a:prstGeom prst="rect">
            <a:avLst/>
          </a:prstGeom>
        </p:spPr>
        <p:txBody>
          <a:bodyPr anchor="t" rtlCol="false" tIns="0" lIns="0" bIns="0" rIns="0">
            <a:spAutoFit/>
          </a:bodyPr>
          <a:lstStyle/>
          <a:p>
            <a:pPr algn="l">
              <a:lnSpc>
                <a:spcPts val="3240"/>
              </a:lnSpc>
            </a:pPr>
            <a:r>
              <a:rPr lang="en-US" sz="2700">
                <a:solidFill>
                  <a:srgbClr val="FFFFFF"/>
                </a:solidFill>
                <a:latin typeface="Century Expanded"/>
                <a:ea typeface="Century Expanded"/>
                <a:cs typeface="Century Expanded"/>
                <a:sym typeface="Century Expanded"/>
              </a:rPr>
              <a:t>FAITH is;</a:t>
            </a:r>
          </a:p>
          <a:p>
            <a:pPr algn="l" marL="868680" indent="-434340" lvl="1">
              <a:lnSpc>
                <a:spcPts val="5759"/>
              </a:lnSpc>
              <a:buFont typeface="Arial"/>
              <a:buChar char="•"/>
            </a:pPr>
            <a:r>
              <a:rPr lang="en-US" sz="4800">
                <a:solidFill>
                  <a:srgbClr val="FFFFFF"/>
                </a:solidFill>
                <a:latin typeface="Century Expanded"/>
                <a:ea typeface="Century Expanded"/>
                <a:cs typeface="Century Expanded"/>
                <a:sym typeface="Century Expanded"/>
              </a:rPr>
              <a:t>The special conviction God gives to see His power and act with unwavering confidence in His promises"</a:t>
            </a:r>
          </a:p>
          <a:p>
            <a:pPr algn="l" marL="868680" indent="-434340" lvl="1">
              <a:lnSpc>
                <a:spcPts val="5759"/>
              </a:lnSpc>
            </a:pPr>
          </a:p>
        </p:txBody>
      </p:sp>
      <p:grpSp>
        <p:nvGrpSpPr>
          <p:cNvPr name="Group 7" id="7"/>
          <p:cNvGrpSpPr>
            <a:grpSpLocks noChangeAspect="true"/>
          </p:cNvGrpSpPr>
          <p:nvPr/>
        </p:nvGrpSpPr>
        <p:grpSpPr>
          <a:xfrm rot="0">
            <a:off x="8957625" y="15"/>
            <a:ext cx="9330375" cy="8588814"/>
            <a:chOff x="0" y="0"/>
            <a:chExt cx="12440500" cy="11451752"/>
          </a:xfrm>
        </p:grpSpPr>
        <p:sp>
          <p:nvSpPr>
            <p:cNvPr name="Freeform 8" id="8" descr="Ranges over sunrays"/>
            <p:cNvSpPr/>
            <p:nvPr/>
          </p:nvSpPr>
          <p:spPr>
            <a:xfrm flipH="false" flipV="false" rot="0">
              <a:off x="0" y="0"/>
              <a:ext cx="12440539" cy="11451717"/>
            </a:xfrm>
            <a:custGeom>
              <a:avLst/>
              <a:gdLst/>
              <a:ahLst/>
              <a:cxnLst/>
              <a:rect r="r" b="b" t="t" l="l"/>
              <a:pathLst>
                <a:path h="11451717" w="12440539">
                  <a:moveTo>
                    <a:pt x="0" y="0"/>
                  </a:moveTo>
                  <a:lnTo>
                    <a:pt x="12440539" y="0"/>
                  </a:lnTo>
                  <a:lnTo>
                    <a:pt x="12440539" y="11451717"/>
                  </a:lnTo>
                  <a:lnTo>
                    <a:pt x="0" y="11451717"/>
                  </a:lnTo>
                  <a:lnTo>
                    <a:pt x="0" y="0"/>
                  </a:lnTo>
                  <a:close/>
                </a:path>
              </a:pathLst>
            </a:custGeom>
            <a:blipFill>
              <a:blip r:embed="rId4"/>
              <a:stretch>
                <a:fillRect l="-35930" t="0" r="-22332" b="-151"/>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298486" y="905256"/>
            <a:ext cx="7163014" cy="2780427"/>
            <a:chOff x="0" y="0"/>
            <a:chExt cx="9550686" cy="3707236"/>
          </a:xfrm>
        </p:grpSpPr>
        <p:sp>
          <p:nvSpPr>
            <p:cNvPr name="Freeform 4" id="4"/>
            <p:cNvSpPr/>
            <p:nvPr/>
          </p:nvSpPr>
          <p:spPr>
            <a:xfrm flipH="false" flipV="false" rot="0">
              <a:off x="0" y="0"/>
              <a:ext cx="9550686" cy="3707236"/>
            </a:xfrm>
            <a:custGeom>
              <a:avLst/>
              <a:gdLst/>
              <a:ahLst/>
              <a:cxnLst/>
              <a:rect r="r" b="b" t="t" l="l"/>
              <a:pathLst>
                <a:path h="3707236" w="9550686">
                  <a:moveTo>
                    <a:pt x="0" y="0"/>
                  </a:moveTo>
                  <a:lnTo>
                    <a:pt x="9550686" y="0"/>
                  </a:lnTo>
                  <a:lnTo>
                    <a:pt x="9550686" y="3707236"/>
                  </a:lnTo>
                  <a:lnTo>
                    <a:pt x="0" y="3707236"/>
                  </a:lnTo>
                  <a:close/>
                </a:path>
              </a:pathLst>
            </a:custGeom>
            <a:solidFill>
              <a:srgbClr val="000000">
                <a:alpha val="0"/>
              </a:srgbClr>
            </a:solidFill>
          </p:spPr>
        </p:sp>
        <p:sp>
          <p:nvSpPr>
            <p:cNvPr name="TextBox 5" id="5"/>
            <p:cNvSpPr txBox="true"/>
            <p:nvPr/>
          </p:nvSpPr>
          <p:spPr>
            <a:xfrm>
              <a:off x="0" y="0"/>
              <a:ext cx="9550686" cy="3707236"/>
            </a:xfrm>
            <a:prstGeom prst="rect">
              <a:avLst/>
            </a:prstGeom>
          </p:spPr>
          <p:txBody>
            <a:bodyPr anchor="b" rtlCol="false" tIns="0" lIns="0" bIns="0" rIns="0"/>
            <a:lstStyle/>
            <a:p>
              <a:pPr algn="l">
                <a:lnSpc>
                  <a:spcPts val="5040"/>
                </a:lnSpc>
              </a:pPr>
              <a:r>
                <a:rPr lang="en-US" sz="4200" b="true">
                  <a:solidFill>
                    <a:srgbClr val="FEFEFE"/>
                  </a:solidFill>
                  <a:latin typeface="Aptos Bold"/>
                  <a:ea typeface="Aptos Bold"/>
                  <a:cs typeface="Aptos Bold"/>
                  <a:sym typeface="Aptos Bold"/>
                </a:rPr>
                <a:t>Faith Means</a:t>
              </a:r>
            </a:p>
          </p:txBody>
        </p:sp>
      </p:grpSp>
      <p:grpSp>
        <p:nvGrpSpPr>
          <p:cNvPr name="Group 6" id="6"/>
          <p:cNvGrpSpPr>
            <a:grpSpLocks noChangeAspect="true"/>
          </p:cNvGrpSpPr>
          <p:nvPr/>
        </p:nvGrpSpPr>
        <p:grpSpPr>
          <a:xfrm rot="0">
            <a:off x="292535" y="4313464"/>
            <a:ext cx="5926630" cy="5457825"/>
            <a:chOff x="0" y="0"/>
            <a:chExt cx="7902174" cy="7277100"/>
          </a:xfrm>
        </p:grpSpPr>
        <p:sp>
          <p:nvSpPr>
            <p:cNvPr name="Freeform 7" id="7" descr="Gorgeous sunset over mountains"/>
            <p:cNvSpPr/>
            <p:nvPr/>
          </p:nvSpPr>
          <p:spPr>
            <a:xfrm flipH="false" flipV="false" rot="0">
              <a:off x="0" y="0"/>
              <a:ext cx="7902194" cy="7277100"/>
            </a:xfrm>
            <a:custGeom>
              <a:avLst/>
              <a:gdLst/>
              <a:ahLst/>
              <a:cxnLst/>
              <a:rect r="r" b="b" t="t" l="l"/>
              <a:pathLst>
                <a:path h="7277100" w="7902194">
                  <a:moveTo>
                    <a:pt x="0" y="0"/>
                  </a:moveTo>
                  <a:lnTo>
                    <a:pt x="7902194" y="0"/>
                  </a:lnTo>
                  <a:lnTo>
                    <a:pt x="7902194" y="7277100"/>
                  </a:lnTo>
                  <a:lnTo>
                    <a:pt x="0" y="7277100"/>
                  </a:lnTo>
                  <a:lnTo>
                    <a:pt x="0" y="0"/>
                  </a:lnTo>
                  <a:close/>
                </a:path>
              </a:pathLst>
            </a:custGeom>
            <a:blipFill>
              <a:blip r:embed="rId5"/>
              <a:stretch>
                <a:fillRect l="0" t="0" r="0" b="0"/>
              </a:stretch>
            </a:blipFill>
          </p:spPr>
        </p:sp>
      </p:grpSp>
      <p:sp>
        <p:nvSpPr>
          <p:cNvPr name="TextBox 8" id="8"/>
          <p:cNvSpPr txBox="true"/>
          <p:nvPr/>
        </p:nvSpPr>
        <p:spPr>
          <a:xfrm rot="0">
            <a:off x="7184694" y="3081671"/>
            <a:ext cx="11334249" cy="6151298"/>
          </a:xfrm>
          <a:prstGeom prst="rect">
            <a:avLst/>
          </a:prstGeom>
        </p:spPr>
        <p:txBody>
          <a:bodyPr anchor="t" rtlCol="false" tIns="0" lIns="0" bIns="0" rIns="0">
            <a:spAutoFit/>
          </a:bodyPr>
          <a:lstStyle/>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Believing God's promises</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Acting with confidence in God's ability</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Advancing Christ's cause even when others hesitate</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Expecting and attempting great things for God</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Reality of living sacrifices</a:t>
            </a:r>
          </a:p>
          <a:p>
            <a:pPr algn="l" marL="760095" indent="-380048" lvl="1">
              <a:lnSpc>
                <a:spcPts val="6048"/>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12121"/>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7144" y="-11906"/>
            <a:ext cx="18302288" cy="7820025"/>
          </a:xfrm>
          <a:custGeom>
            <a:avLst/>
            <a:gdLst/>
            <a:ahLst/>
            <a:cxnLst/>
            <a:rect r="r" b="b" t="t" l="l"/>
            <a:pathLst>
              <a:path h="7820025" w="18302288">
                <a:moveTo>
                  <a:pt x="0" y="0"/>
                </a:moveTo>
                <a:lnTo>
                  <a:pt x="18302288" y="0"/>
                </a:lnTo>
                <a:lnTo>
                  <a:pt x="18302288" y="7820025"/>
                </a:lnTo>
                <a:lnTo>
                  <a:pt x="0" y="78200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a:grpSpLocks noChangeAspect="true"/>
          </p:cNvGrpSpPr>
          <p:nvPr/>
        </p:nvGrpSpPr>
        <p:grpSpPr>
          <a:xfrm rot="0">
            <a:off x="30" y="15"/>
            <a:ext cx="18287970" cy="10286985"/>
            <a:chOff x="0" y="0"/>
            <a:chExt cx="24383960" cy="13715980"/>
          </a:xfrm>
        </p:grpSpPr>
        <p:sp>
          <p:nvSpPr>
            <p:cNvPr name="Freeform 5" id="5" descr="A group of people with hands raised in front of a white dove  AI-generated content may be incorrect."/>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7">
                <a:alphaModFix amt="40000"/>
              </a:blip>
              <a:stretch>
                <a:fillRect l="-11993" t="0" r="-13223" b="0"/>
              </a:stretch>
            </a:blipFill>
          </p:spPr>
        </p:sp>
      </p:grpSp>
      <p:grpSp>
        <p:nvGrpSpPr>
          <p:cNvPr name="Group 6" id="6"/>
          <p:cNvGrpSpPr/>
          <p:nvPr/>
        </p:nvGrpSpPr>
        <p:grpSpPr>
          <a:xfrm rot="0">
            <a:off x="1215002" y="2173720"/>
            <a:ext cx="15858000" cy="5598680"/>
            <a:chOff x="0" y="0"/>
            <a:chExt cx="21144000" cy="7464906"/>
          </a:xfrm>
        </p:grpSpPr>
        <p:sp>
          <p:nvSpPr>
            <p:cNvPr name="Freeform 7" id="7"/>
            <p:cNvSpPr/>
            <p:nvPr/>
          </p:nvSpPr>
          <p:spPr>
            <a:xfrm flipH="false" flipV="false" rot="0">
              <a:off x="0" y="0"/>
              <a:ext cx="21144001" cy="7464906"/>
            </a:xfrm>
            <a:custGeom>
              <a:avLst/>
              <a:gdLst/>
              <a:ahLst/>
              <a:cxnLst/>
              <a:rect r="r" b="b" t="t" l="l"/>
              <a:pathLst>
                <a:path h="7464906" w="21144001">
                  <a:moveTo>
                    <a:pt x="0" y="0"/>
                  </a:moveTo>
                  <a:lnTo>
                    <a:pt x="21144001" y="0"/>
                  </a:lnTo>
                  <a:lnTo>
                    <a:pt x="21144001" y="7464906"/>
                  </a:lnTo>
                  <a:lnTo>
                    <a:pt x="0" y="7464906"/>
                  </a:lnTo>
                  <a:close/>
                </a:path>
              </a:pathLst>
            </a:custGeom>
            <a:solidFill>
              <a:srgbClr val="000000">
                <a:alpha val="0"/>
              </a:srgbClr>
            </a:solidFill>
          </p:spPr>
        </p:sp>
        <p:sp>
          <p:nvSpPr>
            <p:cNvPr name="TextBox 8" id="8"/>
            <p:cNvSpPr txBox="true"/>
            <p:nvPr/>
          </p:nvSpPr>
          <p:spPr>
            <a:xfrm>
              <a:off x="0" y="0"/>
              <a:ext cx="21144000" cy="7464906"/>
            </a:xfrm>
            <a:prstGeom prst="rect">
              <a:avLst/>
            </a:prstGeom>
          </p:spPr>
          <p:txBody>
            <a:bodyPr anchor="b" rtlCol="false" tIns="0" lIns="0" bIns="0" rIns="0"/>
            <a:lstStyle/>
            <a:p>
              <a:pPr algn="l">
                <a:lnSpc>
                  <a:spcPts val="9720"/>
                </a:lnSpc>
              </a:pPr>
              <a:r>
                <a:rPr lang="en-US" sz="8100" b="true">
                  <a:solidFill>
                    <a:srgbClr val="FEFEFE"/>
                  </a:solidFill>
                  <a:latin typeface="Century Expanded Bold"/>
                  <a:ea typeface="Century Expanded Bold"/>
                  <a:cs typeface="Century Expanded Bold"/>
                  <a:sym typeface="Century Expanded Bold"/>
                </a:rPr>
                <a:t>The Gift of Tongues</a:t>
              </a:r>
            </a:p>
            <a:p>
              <a:pPr algn="l">
                <a:lnSpc>
                  <a:spcPts val="9720"/>
                </a:lnSpc>
              </a:pPr>
              <a:r>
                <a:rPr lang="en-US" sz="8100" b="true">
                  <a:solidFill>
                    <a:srgbClr val="FEFEFE"/>
                  </a:solidFill>
                  <a:latin typeface="Century Expanded Bold"/>
                  <a:ea typeface="Century Expanded Bold"/>
                  <a:cs typeface="Century Expanded Bold"/>
                  <a:sym typeface="Century Expanded Bold"/>
                </a:rPr>
                <a:t> Building Bridges for the Gospel </a:t>
              </a:r>
            </a:p>
            <a:p>
              <a:pPr algn="l">
                <a:lnSpc>
                  <a:spcPts val="9720"/>
                </a:lnSpc>
              </a:pPr>
              <a:r>
                <a:rPr lang="en-US" sz="8100" b="true">
                  <a:solidFill>
                    <a:srgbClr val="FEFEFE"/>
                  </a:solidFill>
                  <a:latin typeface="Century Expanded Bold"/>
                  <a:ea typeface="Century Expanded Bold"/>
                  <a:cs typeface="Century Expanded Bold"/>
                  <a:sym typeface="Century Expanded Bold"/>
                </a:rPr>
                <a:t>Scripture: </a:t>
              </a:r>
              <a:r>
                <a:rPr lang="en-US" b="true" sz="8100" i="true">
                  <a:solidFill>
                    <a:srgbClr val="FEFEFE"/>
                  </a:solidFill>
                  <a:latin typeface="Century Expanded Bold Italics"/>
                  <a:ea typeface="Century Expanded Bold Italics"/>
                  <a:cs typeface="Century Expanded Bold Italics"/>
                  <a:sym typeface="Century Expanded Bold Italics"/>
                </a:rPr>
                <a:t>Acts 2 &amp; Mark 16:17-18</a:t>
              </a:r>
              <a:r>
                <a:rPr lang="en-US" sz="8100" b="true">
                  <a:solidFill>
                    <a:srgbClr val="FEFEFE"/>
                  </a:solidFill>
                  <a:latin typeface="Century Expanded Bold"/>
                  <a:ea typeface="Century Expanded Bold"/>
                  <a:cs typeface="Century Expanded Bold"/>
                  <a:sym typeface="Century Expanded Bold"/>
                </a:rPr>
                <a:t> Key </a:t>
              </a:r>
            </a:p>
          </p:txBody>
        </p:sp>
      </p:grpSp>
      <p:sp>
        <p:nvSpPr>
          <p:cNvPr name="TextBox 9" id="9"/>
          <p:cNvSpPr txBox="true"/>
          <p:nvPr/>
        </p:nvSpPr>
        <p:spPr>
          <a:xfrm rot="0">
            <a:off x="1306442" y="7966990"/>
            <a:ext cx="15675120" cy="561021"/>
          </a:xfrm>
          <a:prstGeom prst="rect">
            <a:avLst/>
          </a:prstGeom>
        </p:spPr>
        <p:txBody>
          <a:bodyPr anchor="t" rtlCol="false" tIns="0" lIns="0" bIns="0" rIns="0">
            <a:spAutoFit/>
          </a:bodyPr>
          <a:lstStyle/>
          <a:p>
            <a:pPr algn="l">
              <a:lnSpc>
                <a:spcPts val="3240"/>
              </a:lnSpc>
            </a:pPr>
            <a:r>
              <a:rPr lang="en-US" sz="2700">
                <a:solidFill>
                  <a:srgbClr val="FFFFFF"/>
                </a:solidFill>
                <a:latin typeface="Century Expanded"/>
                <a:ea typeface="Century Expanded"/>
                <a:cs typeface="Century Expanded"/>
                <a:sym typeface="Century Expanded"/>
              </a:rPr>
              <a:t>Not just foreign languages - breaking down ALL barriers</a:t>
            </a:r>
          </a:p>
        </p:txBody>
      </p:sp>
      <p:sp>
        <p:nvSpPr>
          <p:cNvPr name="TextBox 10" id="10"/>
          <p:cNvSpPr txBox="true"/>
          <p:nvPr/>
        </p:nvSpPr>
        <p:spPr>
          <a:xfrm rot="0">
            <a:off x="8818722" y="10361295"/>
            <a:ext cx="9377838" cy="356235"/>
          </a:xfrm>
          <a:prstGeom prst="rect">
            <a:avLst/>
          </a:prstGeom>
        </p:spPr>
        <p:txBody>
          <a:bodyPr anchor="t" rtlCol="false" tIns="0" lIns="0" bIns="0" rIns="0">
            <a:spAutoFit/>
          </a:bodyPr>
          <a:lstStyle/>
          <a:p>
            <a:pPr algn="l">
              <a:lnSpc>
                <a:spcPts val="2592"/>
              </a:lnSpc>
            </a:pPr>
            <a:r>
              <a:rPr lang="en-US" sz="2400">
                <a:solidFill>
                  <a:srgbClr val="FFFFFF"/>
                </a:solidFill>
                <a:latin typeface="Century Expanded"/>
                <a:ea typeface="Century Expanded"/>
                <a:cs typeface="Century Expanded"/>
                <a:sym typeface="Century Expanded"/>
              </a:rPr>
              <a:t>ThePhoto by PhotoAuthor is licensed under CCYYSA.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12121"/>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215000" y="670782"/>
            <a:ext cx="8039882" cy="1455675"/>
            <a:chOff x="0" y="0"/>
            <a:chExt cx="10719842" cy="1940900"/>
          </a:xfrm>
        </p:grpSpPr>
        <p:sp>
          <p:nvSpPr>
            <p:cNvPr name="Freeform 5" id="5"/>
            <p:cNvSpPr/>
            <p:nvPr/>
          </p:nvSpPr>
          <p:spPr>
            <a:xfrm flipH="false" flipV="false" rot="0">
              <a:off x="0" y="0"/>
              <a:ext cx="10719842" cy="1940900"/>
            </a:xfrm>
            <a:custGeom>
              <a:avLst/>
              <a:gdLst/>
              <a:ahLst/>
              <a:cxnLst/>
              <a:rect r="r" b="b" t="t" l="l"/>
              <a:pathLst>
                <a:path h="1940900" w="10719842">
                  <a:moveTo>
                    <a:pt x="0" y="0"/>
                  </a:moveTo>
                  <a:lnTo>
                    <a:pt x="10719842" y="0"/>
                  </a:lnTo>
                  <a:lnTo>
                    <a:pt x="10719842" y="1940900"/>
                  </a:lnTo>
                  <a:lnTo>
                    <a:pt x="0" y="1940900"/>
                  </a:lnTo>
                  <a:close/>
                </a:path>
              </a:pathLst>
            </a:custGeom>
            <a:solidFill>
              <a:srgbClr val="000000">
                <a:alpha val="0"/>
              </a:srgbClr>
            </a:solidFill>
          </p:spPr>
        </p:sp>
        <p:sp>
          <p:nvSpPr>
            <p:cNvPr name="TextBox 6" id="6"/>
            <p:cNvSpPr txBox="true"/>
            <p:nvPr/>
          </p:nvSpPr>
          <p:spPr>
            <a:xfrm>
              <a:off x="0" y="-9525"/>
              <a:ext cx="10719842" cy="1950425"/>
            </a:xfrm>
            <a:prstGeom prst="rect">
              <a:avLst/>
            </a:prstGeom>
          </p:spPr>
          <p:txBody>
            <a:bodyPr anchor="b" rtlCol="false" tIns="0" lIns="0" bIns="0" rIns="0"/>
            <a:lstStyle/>
            <a:p>
              <a:pPr algn="l">
                <a:lnSpc>
                  <a:spcPts val="7200"/>
                </a:lnSpc>
              </a:pPr>
              <a:r>
                <a:rPr lang="en-US" sz="6000" b="true">
                  <a:solidFill>
                    <a:srgbClr val="FEFEFE"/>
                  </a:solidFill>
                  <a:latin typeface="Century Expanded Bold"/>
                  <a:ea typeface="Century Expanded Bold"/>
                  <a:cs typeface="Century Expanded Bold"/>
                  <a:sym typeface="Century Expanded Bold"/>
                </a:rPr>
                <a:t>Gift of Tongues</a:t>
              </a:r>
            </a:p>
          </p:txBody>
        </p:sp>
      </p:grpSp>
      <p:grpSp>
        <p:nvGrpSpPr>
          <p:cNvPr name="Group 7" id="7"/>
          <p:cNvGrpSpPr/>
          <p:nvPr/>
        </p:nvGrpSpPr>
        <p:grpSpPr>
          <a:xfrm rot="0">
            <a:off x="574926" y="3284445"/>
            <a:ext cx="8581984" cy="5552738"/>
            <a:chOff x="0" y="0"/>
            <a:chExt cx="11442646" cy="7403650"/>
          </a:xfrm>
        </p:grpSpPr>
        <p:sp>
          <p:nvSpPr>
            <p:cNvPr name="Freeform 8" id="8"/>
            <p:cNvSpPr/>
            <p:nvPr/>
          </p:nvSpPr>
          <p:spPr>
            <a:xfrm flipH="false" flipV="false" rot="0">
              <a:off x="0" y="0"/>
              <a:ext cx="11442646" cy="7403650"/>
            </a:xfrm>
            <a:custGeom>
              <a:avLst/>
              <a:gdLst/>
              <a:ahLst/>
              <a:cxnLst/>
              <a:rect r="r" b="b" t="t" l="l"/>
              <a:pathLst>
                <a:path h="7403650" w="11442646">
                  <a:moveTo>
                    <a:pt x="0" y="0"/>
                  </a:moveTo>
                  <a:lnTo>
                    <a:pt x="11442646" y="0"/>
                  </a:lnTo>
                  <a:lnTo>
                    <a:pt x="11442646" y="7403650"/>
                  </a:lnTo>
                  <a:lnTo>
                    <a:pt x="0" y="7403650"/>
                  </a:lnTo>
                  <a:close/>
                </a:path>
              </a:pathLst>
            </a:custGeom>
            <a:solidFill>
              <a:srgbClr val="000000">
                <a:alpha val="0"/>
              </a:srgbClr>
            </a:solidFill>
          </p:spPr>
        </p:sp>
        <p:sp>
          <p:nvSpPr>
            <p:cNvPr name="TextBox 9" id="9"/>
            <p:cNvSpPr txBox="true"/>
            <p:nvPr/>
          </p:nvSpPr>
          <p:spPr>
            <a:xfrm>
              <a:off x="0" y="47625"/>
              <a:ext cx="11442646" cy="7356025"/>
            </a:xfrm>
            <a:prstGeom prst="rect">
              <a:avLst/>
            </a:prstGeom>
          </p:spPr>
          <p:txBody>
            <a:bodyPr anchor="ctr" rtlCol="false" tIns="0" lIns="0" bIns="0" rIns="0"/>
            <a:lstStyle/>
            <a:p>
              <a:pPr algn="l">
                <a:lnSpc>
                  <a:spcPts val="3888"/>
                </a:lnSpc>
              </a:pPr>
              <a:r>
                <a:rPr lang="en-US" sz="3600" b="true">
                  <a:solidFill>
                    <a:srgbClr val="FFFFFF"/>
                  </a:solidFill>
                  <a:latin typeface="Century Expanded Bold"/>
                  <a:ea typeface="Century Expanded Bold"/>
                  <a:cs typeface="Century Expanded Bold"/>
                  <a:sym typeface="Century Expanded Bold"/>
                </a:rPr>
                <a:t>Speaking in Unknown Languages</a:t>
              </a:r>
            </a:p>
            <a:p>
              <a:pPr algn="l">
                <a:lnSpc>
                  <a:spcPts val="3888"/>
                </a:lnSpc>
              </a:pPr>
              <a:r>
                <a:rPr lang="en-US" sz="3600" b="true">
                  <a:solidFill>
                    <a:srgbClr val="FFFFFF"/>
                  </a:solidFill>
                  <a:latin typeface="Century Expanded Bold"/>
                  <a:ea typeface="Century Expanded Bold"/>
                  <a:cs typeface="Century Expanded Bold"/>
                  <a:sym typeface="Century Expanded Bold"/>
                </a:rPr>
                <a:t>Divine Messages</a:t>
              </a:r>
            </a:p>
            <a:p>
              <a:pPr algn="l">
                <a:lnSpc>
                  <a:spcPts val="3888"/>
                </a:lnSpc>
              </a:pPr>
              <a:r>
                <a:rPr lang="en-US" sz="3600" b="true">
                  <a:solidFill>
                    <a:srgbClr val="FFFFFF"/>
                  </a:solidFill>
                  <a:latin typeface="Century Expanded Bold"/>
                  <a:ea typeface="Century Expanded Bold"/>
                  <a:cs typeface="Century Expanded Bold"/>
                  <a:sym typeface="Century Expanded Bold"/>
                </a:rPr>
                <a:t>Edifying the Church</a:t>
              </a:r>
            </a:p>
            <a:p>
              <a:pPr algn="l">
                <a:lnSpc>
                  <a:spcPts val="3888"/>
                </a:lnSpc>
              </a:pPr>
              <a:r>
                <a:rPr lang="en-US" sz="3600" b="true">
                  <a:solidFill>
                    <a:srgbClr val="FFFFFF"/>
                  </a:solidFill>
                  <a:latin typeface="Century Expanded Bold"/>
                  <a:ea typeface="Century Expanded Bold"/>
                  <a:cs typeface="Century Expanded Bold"/>
                  <a:sym typeface="Century Expanded Bold"/>
                </a:rPr>
                <a:t>Availability and Willingness</a:t>
              </a:r>
            </a:p>
          </p:txBody>
        </p:sp>
      </p:grpSp>
      <p:grpSp>
        <p:nvGrpSpPr>
          <p:cNvPr name="Group 10" id="10"/>
          <p:cNvGrpSpPr/>
          <p:nvPr/>
        </p:nvGrpSpPr>
        <p:grpSpPr>
          <a:xfrm rot="0">
            <a:off x="9713847" y="0"/>
            <a:ext cx="8569581" cy="10287000"/>
            <a:chOff x="0" y="0"/>
            <a:chExt cx="11426108" cy="13716000"/>
          </a:xfrm>
        </p:grpSpPr>
        <p:sp>
          <p:nvSpPr>
            <p:cNvPr name="Freeform 11" id="11"/>
            <p:cNvSpPr/>
            <p:nvPr/>
          </p:nvSpPr>
          <p:spPr>
            <a:xfrm flipH="false" flipV="false" rot="0">
              <a:off x="0" y="0"/>
              <a:ext cx="11426063" cy="13716000"/>
            </a:xfrm>
            <a:custGeom>
              <a:avLst/>
              <a:gdLst/>
              <a:ahLst/>
              <a:cxnLst/>
              <a:rect r="r" b="b" t="t" l="l"/>
              <a:pathLst>
                <a:path h="13716000" w="11426063">
                  <a:moveTo>
                    <a:pt x="0" y="0"/>
                  </a:moveTo>
                  <a:lnTo>
                    <a:pt x="11426063" y="0"/>
                  </a:lnTo>
                  <a:lnTo>
                    <a:pt x="11426063" y="13716000"/>
                  </a:lnTo>
                  <a:lnTo>
                    <a:pt x="0" y="13716000"/>
                  </a:lnTo>
                  <a:close/>
                </a:path>
              </a:pathLst>
            </a:custGeom>
            <a:solidFill>
              <a:srgbClr val="FFFFFF"/>
            </a:solidFill>
          </p:spPr>
        </p:sp>
      </p:grpSp>
      <p:grpSp>
        <p:nvGrpSpPr>
          <p:cNvPr name="Group 12" id="12"/>
          <p:cNvGrpSpPr/>
          <p:nvPr/>
        </p:nvGrpSpPr>
        <p:grpSpPr>
          <a:xfrm rot="0">
            <a:off x="10681492" y="1426054"/>
            <a:ext cx="6653218" cy="7441679"/>
            <a:chOff x="0" y="0"/>
            <a:chExt cx="8870958" cy="9922238"/>
          </a:xfrm>
        </p:grpSpPr>
        <p:sp>
          <p:nvSpPr>
            <p:cNvPr name="Freeform 13" id="13"/>
            <p:cNvSpPr/>
            <p:nvPr/>
          </p:nvSpPr>
          <p:spPr>
            <a:xfrm flipH="false" flipV="false" rot="0">
              <a:off x="15875" y="15875"/>
              <a:ext cx="8839200" cy="9890506"/>
            </a:xfrm>
            <a:custGeom>
              <a:avLst/>
              <a:gdLst/>
              <a:ahLst/>
              <a:cxnLst/>
              <a:rect r="r" b="b" t="t" l="l"/>
              <a:pathLst>
                <a:path h="9890506" w="8839200">
                  <a:moveTo>
                    <a:pt x="0" y="310642"/>
                  </a:moveTo>
                  <a:cubicBezTo>
                    <a:pt x="0" y="139065"/>
                    <a:pt x="139065" y="0"/>
                    <a:pt x="310515" y="0"/>
                  </a:cubicBezTo>
                  <a:lnTo>
                    <a:pt x="8528685" y="0"/>
                  </a:lnTo>
                  <a:cubicBezTo>
                    <a:pt x="8700135" y="0"/>
                    <a:pt x="8839200" y="139065"/>
                    <a:pt x="8839200" y="310642"/>
                  </a:cubicBezTo>
                  <a:lnTo>
                    <a:pt x="8839200" y="9579864"/>
                  </a:lnTo>
                  <a:cubicBezTo>
                    <a:pt x="8839200" y="9751441"/>
                    <a:pt x="8700135" y="9890506"/>
                    <a:pt x="8528685" y="9890506"/>
                  </a:cubicBezTo>
                  <a:lnTo>
                    <a:pt x="310515" y="9890506"/>
                  </a:lnTo>
                  <a:cubicBezTo>
                    <a:pt x="139065" y="9890506"/>
                    <a:pt x="0" y="9751441"/>
                    <a:pt x="0" y="9579864"/>
                  </a:cubicBezTo>
                  <a:close/>
                </a:path>
              </a:pathLst>
            </a:custGeom>
            <a:solidFill>
              <a:srgbClr val="FFFFFF"/>
            </a:solidFill>
          </p:spPr>
        </p:sp>
        <p:sp>
          <p:nvSpPr>
            <p:cNvPr name="Freeform 14" id="14"/>
            <p:cNvSpPr/>
            <p:nvPr/>
          </p:nvSpPr>
          <p:spPr>
            <a:xfrm flipH="false" flipV="false" rot="0">
              <a:off x="0" y="0"/>
              <a:ext cx="8870950" cy="9922256"/>
            </a:xfrm>
            <a:custGeom>
              <a:avLst/>
              <a:gdLst/>
              <a:ahLst/>
              <a:cxnLst/>
              <a:rect r="r" b="b" t="t" l="l"/>
              <a:pathLst>
                <a:path h="9922256" w="8870950">
                  <a:moveTo>
                    <a:pt x="0" y="326517"/>
                  </a:moveTo>
                  <a:cubicBezTo>
                    <a:pt x="0" y="146177"/>
                    <a:pt x="146177" y="0"/>
                    <a:pt x="326390" y="0"/>
                  </a:cubicBezTo>
                  <a:lnTo>
                    <a:pt x="8544560" y="0"/>
                  </a:lnTo>
                  <a:lnTo>
                    <a:pt x="8544560" y="15875"/>
                  </a:lnTo>
                  <a:lnTo>
                    <a:pt x="8544560" y="0"/>
                  </a:lnTo>
                  <a:cubicBezTo>
                    <a:pt x="8724773" y="0"/>
                    <a:pt x="8870950" y="146177"/>
                    <a:pt x="8870950" y="326517"/>
                  </a:cubicBezTo>
                  <a:lnTo>
                    <a:pt x="8855075" y="326517"/>
                  </a:lnTo>
                  <a:lnTo>
                    <a:pt x="8870950" y="326517"/>
                  </a:lnTo>
                  <a:lnTo>
                    <a:pt x="8870950" y="9595739"/>
                  </a:lnTo>
                  <a:lnTo>
                    <a:pt x="8855075" y="9595739"/>
                  </a:lnTo>
                  <a:lnTo>
                    <a:pt x="8870950" y="9595739"/>
                  </a:lnTo>
                  <a:cubicBezTo>
                    <a:pt x="8870950" y="9776079"/>
                    <a:pt x="8724773" y="9922256"/>
                    <a:pt x="8544560" y="9922256"/>
                  </a:cubicBezTo>
                  <a:lnTo>
                    <a:pt x="8544560" y="9906381"/>
                  </a:lnTo>
                  <a:lnTo>
                    <a:pt x="8544560" y="9922256"/>
                  </a:lnTo>
                  <a:lnTo>
                    <a:pt x="326390" y="9922256"/>
                  </a:lnTo>
                  <a:lnTo>
                    <a:pt x="326390" y="9906381"/>
                  </a:lnTo>
                  <a:lnTo>
                    <a:pt x="326390" y="9922256"/>
                  </a:lnTo>
                  <a:cubicBezTo>
                    <a:pt x="146177" y="9922256"/>
                    <a:pt x="0" y="9776079"/>
                    <a:pt x="0" y="9595739"/>
                  </a:cubicBezTo>
                  <a:lnTo>
                    <a:pt x="0" y="326517"/>
                  </a:lnTo>
                  <a:lnTo>
                    <a:pt x="15875" y="326517"/>
                  </a:lnTo>
                  <a:lnTo>
                    <a:pt x="0" y="326517"/>
                  </a:lnTo>
                  <a:moveTo>
                    <a:pt x="31750" y="326517"/>
                  </a:moveTo>
                  <a:lnTo>
                    <a:pt x="31750" y="9595739"/>
                  </a:lnTo>
                  <a:lnTo>
                    <a:pt x="15875" y="9595739"/>
                  </a:lnTo>
                  <a:lnTo>
                    <a:pt x="31750" y="9595739"/>
                  </a:lnTo>
                  <a:cubicBezTo>
                    <a:pt x="31750" y="9758553"/>
                    <a:pt x="163703" y="9890506"/>
                    <a:pt x="326390" y="9890506"/>
                  </a:cubicBezTo>
                  <a:lnTo>
                    <a:pt x="8544560" y="9890506"/>
                  </a:lnTo>
                  <a:cubicBezTo>
                    <a:pt x="8707247" y="9890506"/>
                    <a:pt x="8839200" y="9758553"/>
                    <a:pt x="8839200" y="9595739"/>
                  </a:cubicBezTo>
                  <a:lnTo>
                    <a:pt x="8839200" y="326517"/>
                  </a:lnTo>
                  <a:cubicBezTo>
                    <a:pt x="8839200" y="163703"/>
                    <a:pt x="8707247" y="31750"/>
                    <a:pt x="8544560" y="31750"/>
                  </a:cubicBezTo>
                  <a:lnTo>
                    <a:pt x="326390" y="31750"/>
                  </a:lnTo>
                  <a:lnTo>
                    <a:pt x="326390" y="15875"/>
                  </a:lnTo>
                  <a:lnTo>
                    <a:pt x="326390" y="31750"/>
                  </a:lnTo>
                  <a:cubicBezTo>
                    <a:pt x="163703" y="31750"/>
                    <a:pt x="31750" y="163703"/>
                    <a:pt x="31750" y="326517"/>
                  </a:cubicBezTo>
                  <a:close/>
                </a:path>
              </a:pathLst>
            </a:custGeom>
            <a:solidFill>
              <a:srgbClr val="00C6BB"/>
            </a:solidFill>
          </p:spPr>
        </p:sp>
      </p:grpSp>
      <p:grpSp>
        <p:nvGrpSpPr>
          <p:cNvPr name="Group 15" id="15"/>
          <p:cNvGrpSpPr>
            <a:grpSpLocks noChangeAspect="true"/>
          </p:cNvGrpSpPr>
          <p:nvPr/>
        </p:nvGrpSpPr>
        <p:grpSpPr>
          <a:xfrm rot="0">
            <a:off x="11115775" y="1887794"/>
            <a:ext cx="5748063" cy="6495308"/>
            <a:chOff x="0" y="0"/>
            <a:chExt cx="7664084" cy="8660410"/>
          </a:xfrm>
        </p:grpSpPr>
        <p:sp>
          <p:nvSpPr>
            <p:cNvPr name="Freeform 16" id="16" descr="A black and white icon of people with speech bubbles  AI-generated content may be incorrect."/>
            <p:cNvSpPr/>
            <p:nvPr/>
          </p:nvSpPr>
          <p:spPr>
            <a:xfrm flipH="false" flipV="false" rot="0">
              <a:off x="0" y="0"/>
              <a:ext cx="7664069" cy="8660384"/>
            </a:xfrm>
            <a:custGeom>
              <a:avLst/>
              <a:gdLst/>
              <a:ahLst/>
              <a:cxnLst/>
              <a:rect r="r" b="b" t="t" l="l"/>
              <a:pathLst>
                <a:path h="8660384" w="7664069">
                  <a:moveTo>
                    <a:pt x="0" y="0"/>
                  </a:moveTo>
                  <a:lnTo>
                    <a:pt x="7664069" y="0"/>
                  </a:lnTo>
                  <a:lnTo>
                    <a:pt x="7664069" y="8660384"/>
                  </a:lnTo>
                  <a:lnTo>
                    <a:pt x="0" y="8660384"/>
                  </a:lnTo>
                  <a:lnTo>
                    <a:pt x="0" y="0"/>
                  </a:lnTo>
                  <a:close/>
                </a:path>
              </a:pathLst>
            </a:custGeom>
            <a:blipFill>
              <a:blip r:embed="rId5"/>
              <a:stretch>
                <a:fillRect l="-5728" t="0" r="-7277" b="-5"/>
              </a:stretch>
            </a:blipFill>
          </p:spPr>
        </p:sp>
      </p:gr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8284212" y="1619626"/>
            <a:ext cx="8926510" cy="2306901"/>
            <a:chOff x="0" y="0"/>
            <a:chExt cx="11902014" cy="3075868"/>
          </a:xfrm>
        </p:grpSpPr>
        <p:sp>
          <p:nvSpPr>
            <p:cNvPr name="Freeform 4" id="4"/>
            <p:cNvSpPr/>
            <p:nvPr/>
          </p:nvSpPr>
          <p:spPr>
            <a:xfrm flipH="false" flipV="false" rot="0">
              <a:off x="0" y="0"/>
              <a:ext cx="11902014" cy="3075868"/>
            </a:xfrm>
            <a:custGeom>
              <a:avLst/>
              <a:gdLst/>
              <a:ahLst/>
              <a:cxnLst/>
              <a:rect r="r" b="b" t="t" l="l"/>
              <a:pathLst>
                <a:path h="3075868" w="11902014">
                  <a:moveTo>
                    <a:pt x="0" y="0"/>
                  </a:moveTo>
                  <a:lnTo>
                    <a:pt x="11902014" y="0"/>
                  </a:lnTo>
                  <a:lnTo>
                    <a:pt x="11902014" y="3075868"/>
                  </a:lnTo>
                  <a:lnTo>
                    <a:pt x="0" y="3075868"/>
                  </a:lnTo>
                  <a:close/>
                </a:path>
              </a:pathLst>
            </a:custGeom>
            <a:solidFill>
              <a:srgbClr val="000000">
                <a:alpha val="0"/>
              </a:srgbClr>
            </a:solidFill>
          </p:spPr>
        </p:sp>
        <p:sp>
          <p:nvSpPr>
            <p:cNvPr name="TextBox 5" id="5"/>
            <p:cNvSpPr txBox="true"/>
            <p:nvPr/>
          </p:nvSpPr>
          <p:spPr>
            <a:xfrm>
              <a:off x="0" y="9525"/>
              <a:ext cx="11902014" cy="3066343"/>
            </a:xfrm>
            <a:prstGeom prst="rect">
              <a:avLst/>
            </a:prstGeom>
          </p:spPr>
          <p:txBody>
            <a:bodyPr anchor="b" rtlCol="false" tIns="0" lIns="0" bIns="0" rIns="0"/>
            <a:lstStyle/>
            <a:p>
              <a:pPr algn="l">
                <a:lnSpc>
                  <a:spcPts val="6480"/>
                </a:lnSpc>
              </a:pPr>
              <a:r>
                <a:rPr lang="en-US" sz="5400" b="true">
                  <a:solidFill>
                    <a:srgbClr val="FEFEFE"/>
                  </a:solidFill>
                  <a:latin typeface="Century Expanded Bold"/>
                  <a:ea typeface="Century Expanded Bold"/>
                  <a:cs typeface="Century Expanded Bold"/>
                  <a:sym typeface="Century Expanded Bold"/>
                </a:rPr>
                <a:t>Miracles</a:t>
              </a:r>
            </a:p>
          </p:txBody>
        </p:sp>
      </p:grpSp>
      <p:grpSp>
        <p:nvGrpSpPr>
          <p:cNvPr name="Group 6" id="6"/>
          <p:cNvGrpSpPr>
            <a:grpSpLocks noChangeAspect="true"/>
          </p:cNvGrpSpPr>
          <p:nvPr/>
        </p:nvGrpSpPr>
        <p:grpSpPr>
          <a:xfrm rot="0">
            <a:off x="212272" y="1159344"/>
            <a:ext cx="7388352" cy="7951999"/>
            <a:chOff x="0" y="0"/>
            <a:chExt cx="9851136" cy="10602666"/>
          </a:xfrm>
        </p:grpSpPr>
        <p:sp>
          <p:nvSpPr>
            <p:cNvPr name="Freeform 7" id="7" descr="Clear sunny skies"/>
            <p:cNvSpPr/>
            <p:nvPr/>
          </p:nvSpPr>
          <p:spPr>
            <a:xfrm flipH="false" flipV="false" rot="0">
              <a:off x="0" y="0"/>
              <a:ext cx="9851136" cy="10602722"/>
            </a:xfrm>
            <a:custGeom>
              <a:avLst/>
              <a:gdLst/>
              <a:ahLst/>
              <a:cxnLst/>
              <a:rect r="r" b="b" t="t" l="l"/>
              <a:pathLst>
                <a:path h="10602722" w="9851136">
                  <a:moveTo>
                    <a:pt x="0" y="0"/>
                  </a:moveTo>
                  <a:lnTo>
                    <a:pt x="9851136" y="0"/>
                  </a:lnTo>
                  <a:lnTo>
                    <a:pt x="9851136" y="10602722"/>
                  </a:lnTo>
                  <a:lnTo>
                    <a:pt x="0" y="10602722"/>
                  </a:lnTo>
                  <a:lnTo>
                    <a:pt x="0" y="0"/>
                  </a:lnTo>
                  <a:close/>
                </a:path>
              </a:pathLst>
            </a:custGeom>
            <a:blipFill>
              <a:blip r:embed="rId5"/>
              <a:stretch>
                <a:fillRect l="0" t="0" r="-61362" b="1"/>
              </a:stretch>
            </a:blipFill>
          </p:spPr>
        </p:sp>
      </p:grpSp>
      <p:sp>
        <p:nvSpPr>
          <p:cNvPr name="TextBox 8" id="8"/>
          <p:cNvSpPr txBox="true"/>
          <p:nvPr/>
        </p:nvSpPr>
        <p:spPr>
          <a:xfrm rot="0">
            <a:off x="8364530" y="4474083"/>
            <a:ext cx="8753221" cy="4944237"/>
          </a:xfrm>
          <a:prstGeom prst="rect">
            <a:avLst/>
          </a:prstGeom>
        </p:spPr>
        <p:txBody>
          <a:bodyPr anchor="t" rtlCol="false" tIns="0" lIns="0" bIns="0" rIns="0">
            <a:spAutoFit/>
          </a:bodyPr>
          <a:lstStyle/>
          <a:p>
            <a:pPr algn="l" marL="760095" indent="-380048" lvl="1">
              <a:lnSpc>
                <a:spcPts val="6048"/>
              </a:lnSpc>
              <a:buFont typeface="Arial"/>
              <a:buChar char="•"/>
            </a:pPr>
            <a:r>
              <a:rPr lang="en-US" sz="4200">
                <a:solidFill>
                  <a:srgbClr val="FFFFFF"/>
                </a:solidFill>
                <a:latin typeface="Century Expanded"/>
                <a:ea typeface="Century Expanded"/>
                <a:cs typeface="Century Expanded"/>
                <a:sym typeface="Century Expanded"/>
              </a:rPr>
              <a:t>Miracles reveal God's presence in our lives.</a:t>
            </a:r>
          </a:p>
          <a:p>
            <a:pPr algn="l" marL="760095" indent="-380048" lvl="1">
              <a:lnSpc>
                <a:spcPts val="6048"/>
              </a:lnSpc>
              <a:buFont typeface="Arial"/>
              <a:buChar char="•"/>
            </a:pPr>
            <a:r>
              <a:rPr lang="en-US" sz="4200">
                <a:solidFill>
                  <a:srgbClr val="FFFFFF"/>
                </a:solidFill>
                <a:latin typeface="Century Expanded"/>
                <a:ea typeface="Century Expanded"/>
                <a:cs typeface="Century Expanded"/>
                <a:sym typeface="Century Expanded"/>
              </a:rPr>
              <a:t>They encourage us to recognize divine intervention.</a:t>
            </a:r>
          </a:p>
          <a:p>
            <a:pPr algn="l" marL="760095" indent="-380048" lvl="1">
              <a:lnSpc>
                <a:spcPts val="6048"/>
              </a:lnSpc>
              <a:buFont typeface="Arial"/>
              <a:buChar char="•"/>
            </a:pPr>
            <a:r>
              <a:rPr lang="en-US" sz="4200">
                <a:solidFill>
                  <a:srgbClr val="FFFFFF"/>
                </a:solidFill>
                <a:latin typeface="Century Expanded"/>
                <a:ea typeface="Century Expanded"/>
                <a:cs typeface="Century Expanded"/>
                <a:sym typeface="Century Expanded"/>
              </a:rPr>
              <a:t>Miracles inspire faith in others.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18283428" cy="10287000"/>
            <a:chOff x="0" y="0"/>
            <a:chExt cx="24377904" cy="13716000"/>
          </a:xfrm>
        </p:grpSpPr>
        <p:sp>
          <p:nvSpPr>
            <p:cNvPr name="Freeform 5" id="5"/>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FFFFFF"/>
            </a:solidFill>
          </p:spPr>
        </p:sp>
      </p:grpSp>
      <p:grpSp>
        <p:nvGrpSpPr>
          <p:cNvPr name="Group 6" id="6"/>
          <p:cNvGrpSpPr/>
          <p:nvPr/>
        </p:nvGrpSpPr>
        <p:grpSpPr>
          <a:xfrm rot="0">
            <a:off x="0" y="0"/>
            <a:ext cx="9728200" cy="10287000"/>
            <a:chOff x="0" y="0"/>
            <a:chExt cx="12970934" cy="13716000"/>
          </a:xfrm>
        </p:grpSpPr>
        <p:sp>
          <p:nvSpPr>
            <p:cNvPr name="Freeform 7" id="7"/>
            <p:cNvSpPr/>
            <p:nvPr/>
          </p:nvSpPr>
          <p:spPr>
            <a:xfrm flipH="false" flipV="false" rot="0">
              <a:off x="0" y="0"/>
              <a:ext cx="12970891" cy="13716000"/>
            </a:xfrm>
            <a:custGeom>
              <a:avLst/>
              <a:gdLst/>
              <a:ahLst/>
              <a:cxnLst/>
              <a:rect r="r" b="b" t="t" l="l"/>
              <a:pathLst>
                <a:path h="13716000" w="12970891">
                  <a:moveTo>
                    <a:pt x="0" y="0"/>
                  </a:moveTo>
                  <a:lnTo>
                    <a:pt x="12970891" y="0"/>
                  </a:lnTo>
                  <a:lnTo>
                    <a:pt x="12970891" y="3800475"/>
                  </a:lnTo>
                  <a:lnTo>
                    <a:pt x="12230100" y="4356100"/>
                  </a:lnTo>
                  <a:lnTo>
                    <a:pt x="12221591" y="4368800"/>
                  </a:lnTo>
                  <a:lnTo>
                    <a:pt x="12208891" y="4387850"/>
                  </a:lnTo>
                  <a:lnTo>
                    <a:pt x="12196191" y="4403725"/>
                  </a:lnTo>
                  <a:lnTo>
                    <a:pt x="12196191" y="4422775"/>
                  </a:lnTo>
                  <a:lnTo>
                    <a:pt x="12196191" y="4441825"/>
                  </a:lnTo>
                  <a:lnTo>
                    <a:pt x="12208891" y="4457700"/>
                  </a:lnTo>
                  <a:lnTo>
                    <a:pt x="12221591" y="4476750"/>
                  </a:lnTo>
                  <a:lnTo>
                    <a:pt x="12230100" y="4489450"/>
                  </a:lnTo>
                  <a:lnTo>
                    <a:pt x="12970891" y="5045075"/>
                  </a:lnTo>
                  <a:lnTo>
                    <a:pt x="12970891" y="13716000"/>
                  </a:lnTo>
                  <a:lnTo>
                    <a:pt x="0" y="13716000"/>
                  </a:lnTo>
                  <a:close/>
                </a:path>
              </a:pathLst>
            </a:custGeom>
            <a:solidFill>
              <a:srgbClr val="262626"/>
            </a:solidFill>
          </p:spPr>
        </p:sp>
      </p:grpSp>
      <p:grpSp>
        <p:nvGrpSpPr>
          <p:cNvPr name="Group 8" id="8"/>
          <p:cNvGrpSpPr/>
          <p:nvPr/>
        </p:nvGrpSpPr>
        <p:grpSpPr>
          <a:xfrm rot="0">
            <a:off x="1215000" y="670782"/>
            <a:ext cx="7558552" cy="2339118"/>
            <a:chOff x="0" y="0"/>
            <a:chExt cx="10078070" cy="3118824"/>
          </a:xfrm>
        </p:grpSpPr>
        <p:sp>
          <p:nvSpPr>
            <p:cNvPr name="Freeform 9" id="9"/>
            <p:cNvSpPr/>
            <p:nvPr/>
          </p:nvSpPr>
          <p:spPr>
            <a:xfrm flipH="false" flipV="false" rot="0">
              <a:off x="0" y="0"/>
              <a:ext cx="10078070" cy="3118824"/>
            </a:xfrm>
            <a:custGeom>
              <a:avLst/>
              <a:gdLst/>
              <a:ahLst/>
              <a:cxnLst/>
              <a:rect r="r" b="b" t="t" l="l"/>
              <a:pathLst>
                <a:path h="3118824" w="10078070">
                  <a:moveTo>
                    <a:pt x="0" y="0"/>
                  </a:moveTo>
                  <a:lnTo>
                    <a:pt x="10078070" y="0"/>
                  </a:lnTo>
                  <a:lnTo>
                    <a:pt x="10078070" y="3118824"/>
                  </a:lnTo>
                  <a:lnTo>
                    <a:pt x="0" y="3118824"/>
                  </a:lnTo>
                  <a:close/>
                </a:path>
              </a:pathLst>
            </a:custGeom>
            <a:solidFill>
              <a:srgbClr val="000000">
                <a:alpha val="0"/>
              </a:srgbClr>
            </a:solidFill>
          </p:spPr>
        </p:sp>
        <p:sp>
          <p:nvSpPr>
            <p:cNvPr name="TextBox 10" id="10"/>
            <p:cNvSpPr txBox="true"/>
            <p:nvPr/>
          </p:nvSpPr>
          <p:spPr>
            <a:xfrm>
              <a:off x="0" y="-9525"/>
              <a:ext cx="10078070" cy="3128349"/>
            </a:xfrm>
            <a:prstGeom prst="rect">
              <a:avLst/>
            </a:prstGeom>
          </p:spPr>
          <p:txBody>
            <a:bodyPr anchor="b" rtlCol="false" tIns="0" lIns="0" bIns="0" rIns="0"/>
            <a:lstStyle/>
            <a:p>
              <a:pPr algn="l">
                <a:lnSpc>
                  <a:spcPts val="7200"/>
                </a:lnSpc>
              </a:pPr>
              <a:r>
                <a:rPr lang="en-US" sz="6000" b="true">
                  <a:solidFill>
                    <a:srgbClr val="FEFEFE"/>
                  </a:solidFill>
                  <a:latin typeface="Century Expanded Bold"/>
                  <a:ea typeface="Century Expanded Bold"/>
                  <a:cs typeface="Century Expanded Bold"/>
                  <a:sym typeface="Century Expanded Bold"/>
                </a:rPr>
                <a:t>Unity Through Gifts</a:t>
              </a:r>
            </a:p>
          </p:txBody>
        </p:sp>
      </p:grpSp>
      <p:grpSp>
        <p:nvGrpSpPr>
          <p:cNvPr name="Group 11" id="11"/>
          <p:cNvGrpSpPr/>
          <p:nvPr/>
        </p:nvGrpSpPr>
        <p:grpSpPr>
          <a:xfrm rot="0">
            <a:off x="1216162" y="3610819"/>
            <a:ext cx="7548200" cy="1754243"/>
            <a:chOff x="0" y="0"/>
            <a:chExt cx="10064266" cy="2338990"/>
          </a:xfrm>
        </p:grpSpPr>
        <p:sp>
          <p:nvSpPr>
            <p:cNvPr name="Freeform 12" id="12"/>
            <p:cNvSpPr/>
            <p:nvPr/>
          </p:nvSpPr>
          <p:spPr>
            <a:xfrm flipH="false" flipV="false" rot="0">
              <a:off x="15875" y="15875"/>
              <a:ext cx="10032492" cy="2307209"/>
            </a:xfrm>
            <a:custGeom>
              <a:avLst/>
              <a:gdLst/>
              <a:ahLst/>
              <a:cxnLst/>
              <a:rect r="r" b="b" t="t" l="l"/>
              <a:pathLst>
                <a:path h="2307209" w="10032492">
                  <a:moveTo>
                    <a:pt x="0" y="384556"/>
                  </a:moveTo>
                  <a:cubicBezTo>
                    <a:pt x="0" y="172212"/>
                    <a:pt x="173990" y="0"/>
                    <a:pt x="388620" y="0"/>
                  </a:cubicBezTo>
                  <a:lnTo>
                    <a:pt x="9643872" y="0"/>
                  </a:lnTo>
                  <a:cubicBezTo>
                    <a:pt x="9858502" y="0"/>
                    <a:pt x="10032492" y="172212"/>
                    <a:pt x="10032492" y="384556"/>
                  </a:cubicBezTo>
                  <a:lnTo>
                    <a:pt x="10032492" y="1922653"/>
                  </a:lnTo>
                  <a:cubicBezTo>
                    <a:pt x="10032492" y="2134997"/>
                    <a:pt x="9858502" y="2307209"/>
                    <a:pt x="9643872" y="2307209"/>
                  </a:cubicBezTo>
                  <a:lnTo>
                    <a:pt x="388620" y="2307209"/>
                  </a:lnTo>
                  <a:cubicBezTo>
                    <a:pt x="173990" y="2307209"/>
                    <a:pt x="0" y="2134997"/>
                    <a:pt x="0" y="1922653"/>
                  </a:cubicBezTo>
                  <a:close/>
                </a:path>
              </a:pathLst>
            </a:custGeom>
            <a:solidFill>
              <a:srgbClr val="00C6BB"/>
            </a:solidFill>
          </p:spPr>
        </p:sp>
        <p:sp>
          <p:nvSpPr>
            <p:cNvPr name="Freeform 13" id="13"/>
            <p:cNvSpPr/>
            <p:nvPr/>
          </p:nvSpPr>
          <p:spPr>
            <a:xfrm flipH="false" flipV="false" rot="0">
              <a:off x="0" y="0"/>
              <a:ext cx="10064242" cy="2338959"/>
            </a:xfrm>
            <a:custGeom>
              <a:avLst/>
              <a:gdLst/>
              <a:ahLst/>
              <a:cxnLst/>
              <a:rect r="r" b="b" t="t" l="l"/>
              <a:pathLst>
                <a:path h="2338959" w="10064242">
                  <a:moveTo>
                    <a:pt x="0" y="400431"/>
                  </a:moveTo>
                  <a:cubicBezTo>
                    <a:pt x="0" y="179070"/>
                    <a:pt x="181229" y="0"/>
                    <a:pt x="404495" y="0"/>
                  </a:cubicBezTo>
                  <a:lnTo>
                    <a:pt x="9659747" y="0"/>
                  </a:lnTo>
                  <a:lnTo>
                    <a:pt x="9659747" y="15875"/>
                  </a:lnTo>
                  <a:lnTo>
                    <a:pt x="9659747" y="0"/>
                  </a:lnTo>
                  <a:cubicBezTo>
                    <a:pt x="9883013" y="0"/>
                    <a:pt x="10064242" y="179070"/>
                    <a:pt x="10064242" y="400431"/>
                  </a:cubicBezTo>
                  <a:lnTo>
                    <a:pt x="10048367" y="400431"/>
                  </a:lnTo>
                  <a:lnTo>
                    <a:pt x="10064242" y="400431"/>
                  </a:lnTo>
                  <a:lnTo>
                    <a:pt x="10064242" y="1938528"/>
                  </a:lnTo>
                  <a:lnTo>
                    <a:pt x="10048367" y="1938528"/>
                  </a:lnTo>
                  <a:lnTo>
                    <a:pt x="10064242" y="1938528"/>
                  </a:lnTo>
                  <a:cubicBezTo>
                    <a:pt x="10064242" y="2159889"/>
                    <a:pt x="9883013" y="2338959"/>
                    <a:pt x="9659747" y="2338959"/>
                  </a:cubicBezTo>
                  <a:lnTo>
                    <a:pt x="9659747" y="2323084"/>
                  </a:lnTo>
                  <a:lnTo>
                    <a:pt x="9659747" y="2338959"/>
                  </a:lnTo>
                  <a:lnTo>
                    <a:pt x="404495" y="2338959"/>
                  </a:lnTo>
                  <a:lnTo>
                    <a:pt x="404495" y="2323084"/>
                  </a:lnTo>
                  <a:lnTo>
                    <a:pt x="404495" y="2338959"/>
                  </a:lnTo>
                  <a:cubicBezTo>
                    <a:pt x="181229" y="2338959"/>
                    <a:pt x="0" y="2159889"/>
                    <a:pt x="0" y="1938528"/>
                  </a:cubicBezTo>
                  <a:lnTo>
                    <a:pt x="0" y="400431"/>
                  </a:lnTo>
                  <a:lnTo>
                    <a:pt x="15875" y="400431"/>
                  </a:lnTo>
                  <a:lnTo>
                    <a:pt x="0" y="400431"/>
                  </a:lnTo>
                  <a:moveTo>
                    <a:pt x="31750" y="400431"/>
                  </a:moveTo>
                  <a:lnTo>
                    <a:pt x="31750" y="1938528"/>
                  </a:lnTo>
                  <a:lnTo>
                    <a:pt x="15875" y="1938528"/>
                  </a:lnTo>
                  <a:lnTo>
                    <a:pt x="31750" y="1938528"/>
                  </a:lnTo>
                  <a:cubicBezTo>
                    <a:pt x="31750" y="2141982"/>
                    <a:pt x="198501" y="2307209"/>
                    <a:pt x="404495" y="2307209"/>
                  </a:cubicBezTo>
                  <a:lnTo>
                    <a:pt x="9659747" y="2307209"/>
                  </a:lnTo>
                  <a:cubicBezTo>
                    <a:pt x="9865740" y="2307209"/>
                    <a:pt x="10032492" y="2141982"/>
                    <a:pt x="10032492" y="1938528"/>
                  </a:cubicBezTo>
                  <a:lnTo>
                    <a:pt x="10032492" y="400431"/>
                  </a:lnTo>
                  <a:cubicBezTo>
                    <a:pt x="10032492" y="196977"/>
                    <a:pt x="9865740" y="31750"/>
                    <a:pt x="9659747" y="31750"/>
                  </a:cubicBezTo>
                  <a:lnTo>
                    <a:pt x="404495" y="31750"/>
                  </a:lnTo>
                  <a:lnTo>
                    <a:pt x="404495" y="15875"/>
                  </a:lnTo>
                  <a:lnTo>
                    <a:pt x="404495" y="31750"/>
                  </a:lnTo>
                  <a:cubicBezTo>
                    <a:pt x="198501" y="31750"/>
                    <a:pt x="31750" y="196977"/>
                    <a:pt x="31750" y="400431"/>
                  </a:cubicBezTo>
                  <a:close/>
                </a:path>
              </a:pathLst>
            </a:custGeom>
            <a:solidFill>
              <a:srgbClr val="FFFFFF"/>
            </a:solidFill>
          </p:spPr>
        </p:sp>
      </p:grpSp>
      <p:grpSp>
        <p:nvGrpSpPr>
          <p:cNvPr name="Group 14" id="14"/>
          <p:cNvGrpSpPr/>
          <p:nvPr/>
        </p:nvGrpSpPr>
        <p:grpSpPr>
          <a:xfrm rot="0">
            <a:off x="1300634" y="3695291"/>
            <a:ext cx="7379254" cy="1585297"/>
            <a:chOff x="0" y="0"/>
            <a:chExt cx="9839006" cy="2113730"/>
          </a:xfrm>
        </p:grpSpPr>
        <p:sp>
          <p:nvSpPr>
            <p:cNvPr name="Freeform 15" id="15"/>
            <p:cNvSpPr/>
            <p:nvPr/>
          </p:nvSpPr>
          <p:spPr>
            <a:xfrm flipH="false" flipV="false" rot="0">
              <a:off x="0" y="0"/>
              <a:ext cx="9839006" cy="2113730"/>
            </a:xfrm>
            <a:custGeom>
              <a:avLst/>
              <a:gdLst/>
              <a:ahLst/>
              <a:cxnLst/>
              <a:rect r="r" b="b" t="t" l="l"/>
              <a:pathLst>
                <a:path h="2113730" w="9839006">
                  <a:moveTo>
                    <a:pt x="0" y="0"/>
                  </a:moveTo>
                  <a:lnTo>
                    <a:pt x="9839006" y="0"/>
                  </a:lnTo>
                  <a:lnTo>
                    <a:pt x="9839006" y="2113730"/>
                  </a:lnTo>
                  <a:lnTo>
                    <a:pt x="0" y="2113730"/>
                  </a:lnTo>
                  <a:close/>
                </a:path>
              </a:pathLst>
            </a:custGeom>
            <a:solidFill>
              <a:srgbClr val="000000">
                <a:alpha val="0"/>
              </a:srgbClr>
            </a:solidFill>
          </p:spPr>
        </p:sp>
        <p:sp>
          <p:nvSpPr>
            <p:cNvPr name="TextBox 16" id="16"/>
            <p:cNvSpPr txBox="true"/>
            <p:nvPr/>
          </p:nvSpPr>
          <p:spPr>
            <a:xfrm>
              <a:off x="0" y="57150"/>
              <a:ext cx="9839006" cy="2056580"/>
            </a:xfrm>
            <a:prstGeom prst="rect">
              <a:avLst/>
            </a:prstGeom>
          </p:spPr>
          <p:txBody>
            <a:bodyPr anchor="ctr" rtlCol="false" tIns="0" lIns="0" bIns="0" rIns="0"/>
            <a:lstStyle/>
            <a:p>
              <a:pPr algn="l">
                <a:lnSpc>
                  <a:spcPts val="4698"/>
                </a:lnSpc>
              </a:pPr>
              <a:r>
                <a:rPr lang="en-US" sz="4350">
                  <a:solidFill>
                    <a:srgbClr val="FFFFFF"/>
                  </a:solidFill>
                  <a:latin typeface="Century Expanded"/>
                  <a:ea typeface="Century Expanded"/>
                  <a:cs typeface="Century Expanded"/>
                  <a:sym typeface="Century Expanded"/>
                </a:rPr>
                <a:t>Spiritual gifts promote unity in the church.</a:t>
              </a:r>
            </a:p>
          </p:txBody>
        </p:sp>
      </p:grpSp>
      <p:grpSp>
        <p:nvGrpSpPr>
          <p:cNvPr name="Group 17" id="17"/>
          <p:cNvGrpSpPr/>
          <p:nvPr/>
        </p:nvGrpSpPr>
        <p:grpSpPr>
          <a:xfrm rot="0">
            <a:off x="1216162" y="5466529"/>
            <a:ext cx="7548200" cy="1754243"/>
            <a:chOff x="0" y="0"/>
            <a:chExt cx="10064266" cy="2338990"/>
          </a:xfrm>
        </p:grpSpPr>
        <p:sp>
          <p:nvSpPr>
            <p:cNvPr name="Freeform 18" id="18"/>
            <p:cNvSpPr/>
            <p:nvPr/>
          </p:nvSpPr>
          <p:spPr>
            <a:xfrm flipH="false" flipV="false" rot="0">
              <a:off x="15875" y="15875"/>
              <a:ext cx="10032492" cy="2307209"/>
            </a:xfrm>
            <a:custGeom>
              <a:avLst/>
              <a:gdLst/>
              <a:ahLst/>
              <a:cxnLst/>
              <a:rect r="r" b="b" t="t" l="l"/>
              <a:pathLst>
                <a:path h="2307209" w="10032492">
                  <a:moveTo>
                    <a:pt x="0" y="384556"/>
                  </a:moveTo>
                  <a:cubicBezTo>
                    <a:pt x="0" y="172212"/>
                    <a:pt x="173990" y="0"/>
                    <a:pt x="388620" y="0"/>
                  </a:cubicBezTo>
                  <a:lnTo>
                    <a:pt x="9643872" y="0"/>
                  </a:lnTo>
                  <a:cubicBezTo>
                    <a:pt x="9858502" y="0"/>
                    <a:pt x="10032492" y="172212"/>
                    <a:pt x="10032492" y="384556"/>
                  </a:cubicBezTo>
                  <a:lnTo>
                    <a:pt x="10032492" y="1922653"/>
                  </a:lnTo>
                  <a:cubicBezTo>
                    <a:pt x="10032492" y="2134997"/>
                    <a:pt x="9858502" y="2307209"/>
                    <a:pt x="9643872" y="2307209"/>
                  </a:cubicBezTo>
                  <a:lnTo>
                    <a:pt x="388620" y="2307209"/>
                  </a:lnTo>
                  <a:cubicBezTo>
                    <a:pt x="173990" y="2307209"/>
                    <a:pt x="0" y="2134997"/>
                    <a:pt x="0" y="1922653"/>
                  </a:cubicBezTo>
                  <a:close/>
                </a:path>
              </a:pathLst>
            </a:custGeom>
            <a:solidFill>
              <a:srgbClr val="00C6BB"/>
            </a:solidFill>
          </p:spPr>
        </p:sp>
        <p:sp>
          <p:nvSpPr>
            <p:cNvPr name="Freeform 19" id="19"/>
            <p:cNvSpPr/>
            <p:nvPr/>
          </p:nvSpPr>
          <p:spPr>
            <a:xfrm flipH="false" flipV="false" rot="0">
              <a:off x="0" y="0"/>
              <a:ext cx="10064242" cy="2338959"/>
            </a:xfrm>
            <a:custGeom>
              <a:avLst/>
              <a:gdLst/>
              <a:ahLst/>
              <a:cxnLst/>
              <a:rect r="r" b="b" t="t" l="l"/>
              <a:pathLst>
                <a:path h="2338959" w="10064242">
                  <a:moveTo>
                    <a:pt x="0" y="400431"/>
                  </a:moveTo>
                  <a:cubicBezTo>
                    <a:pt x="0" y="179070"/>
                    <a:pt x="181229" y="0"/>
                    <a:pt x="404495" y="0"/>
                  </a:cubicBezTo>
                  <a:lnTo>
                    <a:pt x="9659747" y="0"/>
                  </a:lnTo>
                  <a:lnTo>
                    <a:pt x="9659747" y="15875"/>
                  </a:lnTo>
                  <a:lnTo>
                    <a:pt x="9659747" y="0"/>
                  </a:lnTo>
                  <a:cubicBezTo>
                    <a:pt x="9883013" y="0"/>
                    <a:pt x="10064242" y="179070"/>
                    <a:pt x="10064242" y="400431"/>
                  </a:cubicBezTo>
                  <a:lnTo>
                    <a:pt x="10048367" y="400431"/>
                  </a:lnTo>
                  <a:lnTo>
                    <a:pt x="10064242" y="400431"/>
                  </a:lnTo>
                  <a:lnTo>
                    <a:pt x="10064242" y="1938528"/>
                  </a:lnTo>
                  <a:lnTo>
                    <a:pt x="10048367" y="1938528"/>
                  </a:lnTo>
                  <a:lnTo>
                    <a:pt x="10064242" y="1938528"/>
                  </a:lnTo>
                  <a:cubicBezTo>
                    <a:pt x="10064242" y="2159889"/>
                    <a:pt x="9883013" y="2338959"/>
                    <a:pt x="9659747" y="2338959"/>
                  </a:cubicBezTo>
                  <a:lnTo>
                    <a:pt x="9659747" y="2323084"/>
                  </a:lnTo>
                  <a:lnTo>
                    <a:pt x="9659747" y="2338959"/>
                  </a:lnTo>
                  <a:lnTo>
                    <a:pt x="404495" y="2338959"/>
                  </a:lnTo>
                  <a:lnTo>
                    <a:pt x="404495" y="2323084"/>
                  </a:lnTo>
                  <a:lnTo>
                    <a:pt x="404495" y="2338959"/>
                  </a:lnTo>
                  <a:cubicBezTo>
                    <a:pt x="181229" y="2338959"/>
                    <a:pt x="0" y="2159889"/>
                    <a:pt x="0" y="1938528"/>
                  </a:cubicBezTo>
                  <a:lnTo>
                    <a:pt x="0" y="400431"/>
                  </a:lnTo>
                  <a:lnTo>
                    <a:pt x="15875" y="400431"/>
                  </a:lnTo>
                  <a:lnTo>
                    <a:pt x="0" y="400431"/>
                  </a:lnTo>
                  <a:moveTo>
                    <a:pt x="31750" y="400431"/>
                  </a:moveTo>
                  <a:lnTo>
                    <a:pt x="31750" y="1938528"/>
                  </a:lnTo>
                  <a:lnTo>
                    <a:pt x="15875" y="1938528"/>
                  </a:lnTo>
                  <a:lnTo>
                    <a:pt x="31750" y="1938528"/>
                  </a:lnTo>
                  <a:cubicBezTo>
                    <a:pt x="31750" y="2141982"/>
                    <a:pt x="198501" y="2307209"/>
                    <a:pt x="404495" y="2307209"/>
                  </a:cubicBezTo>
                  <a:lnTo>
                    <a:pt x="9659747" y="2307209"/>
                  </a:lnTo>
                  <a:cubicBezTo>
                    <a:pt x="9865740" y="2307209"/>
                    <a:pt x="10032492" y="2141982"/>
                    <a:pt x="10032492" y="1938528"/>
                  </a:cubicBezTo>
                  <a:lnTo>
                    <a:pt x="10032492" y="400431"/>
                  </a:lnTo>
                  <a:cubicBezTo>
                    <a:pt x="10032492" y="196977"/>
                    <a:pt x="9865740" y="31750"/>
                    <a:pt x="9659747" y="31750"/>
                  </a:cubicBezTo>
                  <a:lnTo>
                    <a:pt x="404495" y="31750"/>
                  </a:lnTo>
                  <a:lnTo>
                    <a:pt x="404495" y="15875"/>
                  </a:lnTo>
                  <a:lnTo>
                    <a:pt x="404495" y="31750"/>
                  </a:lnTo>
                  <a:cubicBezTo>
                    <a:pt x="198501" y="31750"/>
                    <a:pt x="31750" y="196977"/>
                    <a:pt x="31750" y="400431"/>
                  </a:cubicBezTo>
                  <a:close/>
                </a:path>
              </a:pathLst>
            </a:custGeom>
            <a:solidFill>
              <a:srgbClr val="FFFFFF"/>
            </a:solidFill>
          </p:spPr>
        </p:sp>
      </p:grpSp>
      <p:grpSp>
        <p:nvGrpSpPr>
          <p:cNvPr name="Group 20" id="20"/>
          <p:cNvGrpSpPr/>
          <p:nvPr/>
        </p:nvGrpSpPr>
        <p:grpSpPr>
          <a:xfrm rot="0">
            <a:off x="1300634" y="5551001"/>
            <a:ext cx="7379254" cy="1585297"/>
            <a:chOff x="0" y="0"/>
            <a:chExt cx="9839006" cy="2113730"/>
          </a:xfrm>
        </p:grpSpPr>
        <p:sp>
          <p:nvSpPr>
            <p:cNvPr name="Freeform 21" id="21"/>
            <p:cNvSpPr/>
            <p:nvPr/>
          </p:nvSpPr>
          <p:spPr>
            <a:xfrm flipH="false" flipV="false" rot="0">
              <a:off x="0" y="0"/>
              <a:ext cx="9839006" cy="2113730"/>
            </a:xfrm>
            <a:custGeom>
              <a:avLst/>
              <a:gdLst/>
              <a:ahLst/>
              <a:cxnLst/>
              <a:rect r="r" b="b" t="t" l="l"/>
              <a:pathLst>
                <a:path h="2113730" w="9839006">
                  <a:moveTo>
                    <a:pt x="0" y="0"/>
                  </a:moveTo>
                  <a:lnTo>
                    <a:pt x="9839006" y="0"/>
                  </a:lnTo>
                  <a:lnTo>
                    <a:pt x="9839006" y="2113730"/>
                  </a:lnTo>
                  <a:lnTo>
                    <a:pt x="0" y="2113730"/>
                  </a:lnTo>
                  <a:close/>
                </a:path>
              </a:pathLst>
            </a:custGeom>
            <a:solidFill>
              <a:srgbClr val="000000">
                <a:alpha val="0"/>
              </a:srgbClr>
            </a:solidFill>
          </p:spPr>
        </p:sp>
        <p:sp>
          <p:nvSpPr>
            <p:cNvPr name="TextBox 22" id="22"/>
            <p:cNvSpPr txBox="true"/>
            <p:nvPr/>
          </p:nvSpPr>
          <p:spPr>
            <a:xfrm>
              <a:off x="0" y="57150"/>
              <a:ext cx="9839006" cy="2056580"/>
            </a:xfrm>
            <a:prstGeom prst="rect">
              <a:avLst/>
            </a:prstGeom>
          </p:spPr>
          <p:txBody>
            <a:bodyPr anchor="ctr" rtlCol="false" tIns="0" lIns="0" bIns="0" rIns="0"/>
            <a:lstStyle/>
            <a:p>
              <a:pPr algn="l">
                <a:lnSpc>
                  <a:spcPts val="4698"/>
                </a:lnSpc>
              </a:pPr>
              <a:r>
                <a:rPr lang="en-US" sz="4350">
                  <a:solidFill>
                    <a:srgbClr val="FFFFFF"/>
                  </a:solidFill>
                  <a:latin typeface="Century Expanded"/>
                  <a:ea typeface="Century Expanded"/>
                  <a:cs typeface="Century Expanded"/>
                  <a:sym typeface="Century Expanded"/>
                </a:rPr>
                <a:t>Each gift contributes to the common good.</a:t>
              </a:r>
            </a:p>
          </p:txBody>
        </p:sp>
      </p:grpSp>
      <p:grpSp>
        <p:nvGrpSpPr>
          <p:cNvPr name="Group 23" id="23"/>
          <p:cNvGrpSpPr/>
          <p:nvPr/>
        </p:nvGrpSpPr>
        <p:grpSpPr>
          <a:xfrm rot="0">
            <a:off x="1216162" y="7322239"/>
            <a:ext cx="7548200" cy="1754243"/>
            <a:chOff x="0" y="0"/>
            <a:chExt cx="10064266" cy="2338990"/>
          </a:xfrm>
        </p:grpSpPr>
        <p:sp>
          <p:nvSpPr>
            <p:cNvPr name="Freeform 24" id="24"/>
            <p:cNvSpPr/>
            <p:nvPr/>
          </p:nvSpPr>
          <p:spPr>
            <a:xfrm flipH="false" flipV="false" rot="0">
              <a:off x="15875" y="15875"/>
              <a:ext cx="10032492" cy="2307209"/>
            </a:xfrm>
            <a:custGeom>
              <a:avLst/>
              <a:gdLst/>
              <a:ahLst/>
              <a:cxnLst/>
              <a:rect r="r" b="b" t="t" l="l"/>
              <a:pathLst>
                <a:path h="2307209" w="10032492">
                  <a:moveTo>
                    <a:pt x="0" y="384556"/>
                  </a:moveTo>
                  <a:cubicBezTo>
                    <a:pt x="0" y="172212"/>
                    <a:pt x="173990" y="0"/>
                    <a:pt x="388620" y="0"/>
                  </a:cubicBezTo>
                  <a:lnTo>
                    <a:pt x="9643872" y="0"/>
                  </a:lnTo>
                  <a:cubicBezTo>
                    <a:pt x="9858502" y="0"/>
                    <a:pt x="10032492" y="172212"/>
                    <a:pt x="10032492" y="384556"/>
                  </a:cubicBezTo>
                  <a:lnTo>
                    <a:pt x="10032492" y="1922653"/>
                  </a:lnTo>
                  <a:cubicBezTo>
                    <a:pt x="10032492" y="2134997"/>
                    <a:pt x="9858502" y="2307209"/>
                    <a:pt x="9643872" y="2307209"/>
                  </a:cubicBezTo>
                  <a:lnTo>
                    <a:pt x="388620" y="2307209"/>
                  </a:lnTo>
                  <a:cubicBezTo>
                    <a:pt x="173990" y="2307209"/>
                    <a:pt x="0" y="2134997"/>
                    <a:pt x="0" y="1922653"/>
                  </a:cubicBezTo>
                  <a:close/>
                </a:path>
              </a:pathLst>
            </a:custGeom>
            <a:solidFill>
              <a:srgbClr val="00C6BB"/>
            </a:solidFill>
          </p:spPr>
        </p:sp>
        <p:sp>
          <p:nvSpPr>
            <p:cNvPr name="Freeform 25" id="25"/>
            <p:cNvSpPr/>
            <p:nvPr/>
          </p:nvSpPr>
          <p:spPr>
            <a:xfrm flipH="false" flipV="false" rot="0">
              <a:off x="0" y="0"/>
              <a:ext cx="10064242" cy="2338959"/>
            </a:xfrm>
            <a:custGeom>
              <a:avLst/>
              <a:gdLst/>
              <a:ahLst/>
              <a:cxnLst/>
              <a:rect r="r" b="b" t="t" l="l"/>
              <a:pathLst>
                <a:path h="2338959" w="10064242">
                  <a:moveTo>
                    <a:pt x="0" y="400431"/>
                  </a:moveTo>
                  <a:cubicBezTo>
                    <a:pt x="0" y="179070"/>
                    <a:pt x="181229" y="0"/>
                    <a:pt x="404495" y="0"/>
                  </a:cubicBezTo>
                  <a:lnTo>
                    <a:pt x="9659747" y="0"/>
                  </a:lnTo>
                  <a:lnTo>
                    <a:pt x="9659747" y="15875"/>
                  </a:lnTo>
                  <a:lnTo>
                    <a:pt x="9659747" y="0"/>
                  </a:lnTo>
                  <a:cubicBezTo>
                    <a:pt x="9883013" y="0"/>
                    <a:pt x="10064242" y="179070"/>
                    <a:pt x="10064242" y="400431"/>
                  </a:cubicBezTo>
                  <a:lnTo>
                    <a:pt x="10048367" y="400431"/>
                  </a:lnTo>
                  <a:lnTo>
                    <a:pt x="10064242" y="400431"/>
                  </a:lnTo>
                  <a:lnTo>
                    <a:pt x="10064242" y="1938528"/>
                  </a:lnTo>
                  <a:lnTo>
                    <a:pt x="10048367" y="1938528"/>
                  </a:lnTo>
                  <a:lnTo>
                    <a:pt x="10064242" y="1938528"/>
                  </a:lnTo>
                  <a:cubicBezTo>
                    <a:pt x="10064242" y="2159889"/>
                    <a:pt x="9883013" y="2338959"/>
                    <a:pt x="9659747" y="2338959"/>
                  </a:cubicBezTo>
                  <a:lnTo>
                    <a:pt x="9659747" y="2323084"/>
                  </a:lnTo>
                  <a:lnTo>
                    <a:pt x="9659747" y="2338959"/>
                  </a:lnTo>
                  <a:lnTo>
                    <a:pt x="404495" y="2338959"/>
                  </a:lnTo>
                  <a:lnTo>
                    <a:pt x="404495" y="2323084"/>
                  </a:lnTo>
                  <a:lnTo>
                    <a:pt x="404495" y="2338959"/>
                  </a:lnTo>
                  <a:cubicBezTo>
                    <a:pt x="181229" y="2338959"/>
                    <a:pt x="0" y="2159889"/>
                    <a:pt x="0" y="1938528"/>
                  </a:cubicBezTo>
                  <a:lnTo>
                    <a:pt x="0" y="400431"/>
                  </a:lnTo>
                  <a:lnTo>
                    <a:pt x="15875" y="400431"/>
                  </a:lnTo>
                  <a:lnTo>
                    <a:pt x="0" y="400431"/>
                  </a:lnTo>
                  <a:moveTo>
                    <a:pt x="31750" y="400431"/>
                  </a:moveTo>
                  <a:lnTo>
                    <a:pt x="31750" y="1938528"/>
                  </a:lnTo>
                  <a:lnTo>
                    <a:pt x="15875" y="1938528"/>
                  </a:lnTo>
                  <a:lnTo>
                    <a:pt x="31750" y="1938528"/>
                  </a:lnTo>
                  <a:cubicBezTo>
                    <a:pt x="31750" y="2141982"/>
                    <a:pt x="198501" y="2307209"/>
                    <a:pt x="404495" y="2307209"/>
                  </a:cubicBezTo>
                  <a:lnTo>
                    <a:pt x="9659747" y="2307209"/>
                  </a:lnTo>
                  <a:cubicBezTo>
                    <a:pt x="9865740" y="2307209"/>
                    <a:pt x="10032492" y="2141982"/>
                    <a:pt x="10032492" y="1938528"/>
                  </a:cubicBezTo>
                  <a:lnTo>
                    <a:pt x="10032492" y="400431"/>
                  </a:lnTo>
                  <a:cubicBezTo>
                    <a:pt x="10032492" y="196977"/>
                    <a:pt x="9865740" y="31750"/>
                    <a:pt x="9659747" y="31750"/>
                  </a:cubicBezTo>
                  <a:lnTo>
                    <a:pt x="404495" y="31750"/>
                  </a:lnTo>
                  <a:lnTo>
                    <a:pt x="404495" y="15875"/>
                  </a:lnTo>
                  <a:lnTo>
                    <a:pt x="404495" y="31750"/>
                  </a:lnTo>
                  <a:cubicBezTo>
                    <a:pt x="198501" y="31750"/>
                    <a:pt x="31750" y="196977"/>
                    <a:pt x="31750" y="400431"/>
                  </a:cubicBezTo>
                  <a:close/>
                </a:path>
              </a:pathLst>
            </a:custGeom>
            <a:solidFill>
              <a:srgbClr val="FFFFFF"/>
            </a:solidFill>
          </p:spPr>
        </p:sp>
      </p:grpSp>
      <p:grpSp>
        <p:nvGrpSpPr>
          <p:cNvPr name="Group 26" id="26"/>
          <p:cNvGrpSpPr/>
          <p:nvPr/>
        </p:nvGrpSpPr>
        <p:grpSpPr>
          <a:xfrm rot="0">
            <a:off x="1300634" y="7406711"/>
            <a:ext cx="7379254" cy="1585297"/>
            <a:chOff x="0" y="0"/>
            <a:chExt cx="9839006" cy="2113730"/>
          </a:xfrm>
        </p:grpSpPr>
        <p:sp>
          <p:nvSpPr>
            <p:cNvPr name="Freeform 27" id="27"/>
            <p:cNvSpPr/>
            <p:nvPr/>
          </p:nvSpPr>
          <p:spPr>
            <a:xfrm flipH="false" flipV="false" rot="0">
              <a:off x="0" y="0"/>
              <a:ext cx="9839006" cy="2113730"/>
            </a:xfrm>
            <a:custGeom>
              <a:avLst/>
              <a:gdLst/>
              <a:ahLst/>
              <a:cxnLst/>
              <a:rect r="r" b="b" t="t" l="l"/>
              <a:pathLst>
                <a:path h="2113730" w="9839006">
                  <a:moveTo>
                    <a:pt x="0" y="0"/>
                  </a:moveTo>
                  <a:lnTo>
                    <a:pt x="9839006" y="0"/>
                  </a:lnTo>
                  <a:lnTo>
                    <a:pt x="9839006" y="2113730"/>
                  </a:lnTo>
                  <a:lnTo>
                    <a:pt x="0" y="2113730"/>
                  </a:lnTo>
                  <a:close/>
                </a:path>
              </a:pathLst>
            </a:custGeom>
            <a:solidFill>
              <a:srgbClr val="000000">
                <a:alpha val="0"/>
              </a:srgbClr>
            </a:solidFill>
          </p:spPr>
        </p:sp>
        <p:sp>
          <p:nvSpPr>
            <p:cNvPr name="TextBox 28" id="28"/>
            <p:cNvSpPr txBox="true"/>
            <p:nvPr/>
          </p:nvSpPr>
          <p:spPr>
            <a:xfrm>
              <a:off x="0" y="57150"/>
              <a:ext cx="9839006" cy="2056580"/>
            </a:xfrm>
            <a:prstGeom prst="rect">
              <a:avLst/>
            </a:prstGeom>
          </p:spPr>
          <p:txBody>
            <a:bodyPr anchor="ctr" rtlCol="false" tIns="0" lIns="0" bIns="0" rIns="0"/>
            <a:lstStyle/>
            <a:p>
              <a:pPr algn="l">
                <a:lnSpc>
                  <a:spcPts val="4698"/>
                </a:lnSpc>
              </a:pPr>
              <a:r>
                <a:rPr lang="en-US" sz="4350">
                  <a:solidFill>
                    <a:srgbClr val="FFFFFF"/>
                  </a:solidFill>
                  <a:latin typeface="Century Expanded"/>
                  <a:ea typeface="Century Expanded"/>
                  <a:cs typeface="Century Expanded"/>
                  <a:sym typeface="Century Expanded"/>
                </a:rPr>
                <a:t>Together, they advance God's kingdom.</a:t>
              </a:r>
            </a:p>
          </p:txBody>
        </p:sp>
      </p:grpSp>
      <p:grpSp>
        <p:nvGrpSpPr>
          <p:cNvPr name="Group 29" id="29"/>
          <p:cNvGrpSpPr/>
          <p:nvPr/>
        </p:nvGrpSpPr>
        <p:grpSpPr>
          <a:xfrm rot="0">
            <a:off x="10681492" y="1426054"/>
            <a:ext cx="6653218" cy="7441679"/>
            <a:chOff x="0" y="0"/>
            <a:chExt cx="8870958" cy="9922238"/>
          </a:xfrm>
        </p:grpSpPr>
        <p:sp>
          <p:nvSpPr>
            <p:cNvPr name="Freeform 30" id="30"/>
            <p:cNvSpPr/>
            <p:nvPr/>
          </p:nvSpPr>
          <p:spPr>
            <a:xfrm flipH="false" flipV="false" rot="0">
              <a:off x="15875" y="15875"/>
              <a:ext cx="8839200" cy="9890506"/>
            </a:xfrm>
            <a:custGeom>
              <a:avLst/>
              <a:gdLst/>
              <a:ahLst/>
              <a:cxnLst/>
              <a:rect r="r" b="b" t="t" l="l"/>
              <a:pathLst>
                <a:path h="9890506" w="8839200">
                  <a:moveTo>
                    <a:pt x="0" y="310642"/>
                  </a:moveTo>
                  <a:cubicBezTo>
                    <a:pt x="0" y="139065"/>
                    <a:pt x="139065" y="0"/>
                    <a:pt x="310515" y="0"/>
                  </a:cubicBezTo>
                  <a:lnTo>
                    <a:pt x="8528685" y="0"/>
                  </a:lnTo>
                  <a:cubicBezTo>
                    <a:pt x="8700135" y="0"/>
                    <a:pt x="8839200" y="139065"/>
                    <a:pt x="8839200" y="310642"/>
                  </a:cubicBezTo>
                  <a:lnTo>
                    <a:pt x="8839200" y="9579864"/>
                  </a:lnTo>
                  <a:cubicBezTo>
                    <a:pt x="8839200" y="9751441"/>
                    <a:pt x="8700135" y="9890506"/>
                    <a:pt x="8528685" y="9890506"/>
                  </a:cubicBezTo>
                  <a:lnTo>
                    <a:pt x="310515" y="9890506"/>
                  </a:lnTo>
                  <a:cubicBezTo>
                    <a:pt x="139065" y="9890506"/>
                    <a:pt x="0" y="9751441"/>
                    <a:pt x="0" y="9579864"/>
                  </a:cubicBezTo>
                  <a:close/>
                </a:path>
              </a:pathLst>
            </a:custGeom>
            <a:solidFill>
              <a:srgbClr val="FFFFFF"/>
            </a:solidFill>
          </p:spPr>
        </p:sp>
        <p:sp>
          <p:nvSpPr>
            <p:cNvPr name="Freeform 31" id="31"/>
            <p:cNvSpPr/>
            <p:nvPr/>
          </p:nvSpPr>
          <p:spPr>
            <a:xfrm flipH="false" flipV="false" rot="0">
              <a:off x="0" y="0"/>
              <a:ext cx="8870950" cy="9922256"/>
            </a:xfrm>
            <a:custGeom>
              <a:avLst/>
              <a:gdLst/>
              <a:ahLst/>
              <a:cxnLst/>
              <a:rect r="r" b="b" t="t" l="l"/>
              <a:pathLst>
                <a:path h="9922256" w="8870950">
                  <a:moveTo>
                    <a:pt x="0" y="326517"/>
                  </a:moveTo>
                  <a:cubicBezTo>
                    <a:pt x="0" y="146177"/>
                    <a:pt x="146177" y="0"/>
                    <a:pt x="326390" y="0"/>
                  </a:cubicBezTo>
                  <a:lnTo>
                    <a:pt x="8544560" y="0"/>
                  </a:lnTo>
                  <a:lnTo>
                    <a:pt x="8544560" y="15875"/>
                  </a:lnTo>
                  <a:lnTo>
                    <a:pt x="8544560" y="0"/>
                  </a:lnTo>
                  <a:cubicBezTo>
                    <a:pt x="8724773" y="0"/>
                    <a:pt x="8870950" y="146177"/>
                    <a:pt x="8870950" y="326517"/>
                  </a:cubicBezTo>
                  <a:lnTo>
                    <a:pt x="8855075" y="326517"/>
                  </a:lnTo>
                  <a:lnTo>
                    <a:pt x="8870950" y="326517"/>
                  </a:lnTo>
                  <a:lnTo>
                    <a:pt x="8870950" y="9595739"/>
                  </a:lnTo>
                  <a:lnTo>
                    <a:pt x="8855075" y="9595739"/>
                  </a:lnTo>
                  <a:lnTo>
                    <a:pt x="8870950" y="9595739"/>
                  </a:lnTo>
                  <a:cubicBezTo>
                    <a:pt x="8870950" y="9776079"/>
                    <a:pt x="8724773" y="9922256"/>
                    <a:pt x="8544560" y="9922256"/>
                  </a:cubicBezTo>
                  <a:lnTo>
                    <a:pt x="8544560" y="9906381"/>
                  </a:lnTo>
                  <a:lnTo>
                    <a:pt x="8544560" y="9922256"/>
                  </a:lnTo>
                  <a:lnTo>
                    <a:pt x="326390" y="9922256"/>
                  </a:lnTo>
                  <a:lnTo>
                    <a:pt x="326390" y="9906381"/>
                  </a:lnTo>
                  <a:lnTo>
                    <a:pt x="326390" y="9922256"/>
                  </a:lnTo>
                  <a:cubicBezTo>
                    <a:pt x="146177" y="9922256"/>
                    <a:pt x="0" y="9776079"/>
                    <a:pt x="0" y="9595739"/>
                  </a:cubicBezTo>
                  <a:lnTo>
                    <a:pt x="0" y="326517"/>
                  </a:lnTo>
                  <a:lnTo>
                    <a:pt x="15875" y="326517"/>
                  </a:lnTo>
                  <a:lnTo>
                    <a:pt x="0" y="326517"/>
                  </a:lnTo>
                  <a:moveTo>
                    <a:pt x="31750" y="326517"/>
                  </a:moveTo>
                  <a:lnTo>
                    <a:pt x="31750" y="9595739"/>
                  </a:lnTo>
                  <a:lnTo>
                    <a:pt x="15875" y="9595739"/>
                  </a:lnTo>
                  <a:lnTo>
                    <a:pt x="31750" y="9595739"/>
                  </a:lnTo>
                  <a:cubicBezTo>
                    <a:pt x="31750" y="9758553"/>
                    <a:pt x="163703" y="9890506"/>
                    <a:pt x="326390" y="9890506"/>
                  </a:cubicBezTo>
                  <a:lnTo>
                    <a:pt x="8544560" y="9890506"/>
                  </a:lnTo>
                  <a:cubicBezTo>
                    <a:pt x="8707247" y="9890506"/>
                    <a:pt x="8839200" y="9758553"/>
                    <a:pt x="8839200" y="9595739"/>
                  </a:cubicBezTo>
                  <a:lnTo>
                    <a:pt x="8839200" y="326517"/>
                  </a:lnTo>
                  <a:cubicBezTo>
                    <a:pt x="8839200" y="163703"/>
                    <a:pt x="8707247" y="31750"/>
                    <a:pt x="8544560" y="31750"/>
                  </a:cubicBezTo>
                  <a:lnTo>
                    <a:pt x="326390" y="31750"/>
                  </a:lnTo>
                  <a:lnTo>
                    <a:pt x="326390" y="15875"/>
                  </a:lnTo>
                  <a:lnTo>
                    <a:pt x="326390" y="31750"/>
                  </a:lnTo>
                  <a:cubicBezTo>
                    <a:pt x="163703" y="31750"/>
                    <a:pt x="31750" y="163703"/>
                    <a:pt x="31750" y="326517"/>
                  </a:cubicBezTo>
                  <a:close/>
                </a:path>
              </a:pathLst>
            </a:custGeom>
            <a:solidFill>
              <a:srgbClr val="00C6BB"/>
            </a:solidFill>
          </p:spPr>
        </p:sp>
      </p:grpSp>
      <p:grpSp>
        <p:nvGrpSpPr>
          <p:cNvPr name="Group 32" id="32"/>
          <p:cNvGrpSpPr>
            <a:grpSpLocks noChangeAspect="true"/>
          </p:cNvGrpSpPr>
          <p:nvPr/>
        </p:nvGrpSpPr>
        <p:grpSpPr>
          <a:xfrm rot="0">
            <a:off x="11270722" y="1887794"/>
            <a:ext cx="5438168" cy="6495308"/>
            <a:chOff x="0" y="0"/>
            <a:chExt cx="7250890" cy="8660410"/>
          </a:xfrm>
        </p:grpSpPr>
        <p:sp>
          <p:nvSpPr>
            <p:cNvPr name="Freeform 33" id="33" descr="A group of people holding hands  AI-generated content may be incorrect."/>
            <p:cNvSpPr/>
            <p:nvPr/>
          </p:nvSpPr>
          <p:spPr>
            <a:xfrm flipH="false" flipV="false" rot="0">
              <a:off x="0" y="0"/>
              <a:ext cx="7250938" cy="8660384"/>
            </a:xfrm>
            <a:custGeom>
              <a:avLst/>
              <a:gdLst/>
              <a:ahLst/>
              <a:cxnLst/>
              <a:rect r="r" b="b" t="t" l="l"/>
              <a:pathLst>
                <a:path h="8660384" w="7250938">
                  <a:moveTo>
                    <a:pt x="0" y="0"/>
                  </a:moveTo>
                  <a:lnTo>
                    <a:pt x="7250938" y="0"/>
                  </a:lnTo>
                  <a:lnTo>
                    <a:pt x="7250938" y="8660384"/>
                  </a:lnTo>
                  <a:lnTo>
                    <a:pt x="0" y="8660384"/>
                  </a:lnTo>
                  <a:lnTo>
                    <a:pt x="0" y="0"/>
                  </a:lnTo>
                  <a:close/>
                </a:path>
              </a:pathLst>
            </a:custGeom>
            <a:blipFill>
              <a:blip r:embed="rId5"/>
              <a:stretch>
                <a:fillRect l="0" t="0" r="0" b="0"/>
              </a:stretch>
            </a:blipFill>
          </p:spPr>
        </p:sp>
      </p:grpSp>
      <p:sp>
        <p:nvSpPr>
          <p:cNvPr name="TextBox 34" id="34"/>
          <p:cNvSpPr txBox="true"/>
          <p:nvPr/>
        </p:nvSpPr>
        <p:spPr>
          <a:xfrm rot="0">
            <a:off x="10099834" y="8680132"/>
            <a:ext cx="5629750" cy="365760"/>
          </a:xfrm>
          <a:prstGeom prst="rect">
            <a:avLst/>
          </a:prstGeom>
        </p:spPr>
        <p:txBody>
          <a:bodyPr anchor="t" rtlCol="false" tIns="0" lIns="0" bIns="0" rIns="0">
            <a:spAutoFit/>
          </a:bodyPr>
          <a:lstStyle/>
          <a:p>
            <a:pPr algn="l">
              <a:lnSpc>
                <a:spcPts val="1782"/>
              </a:lnSpc>
            </a:pPr>
            <a:r>
              <a:rPr lang="en-US" sz="1650">
                <a:solidFill>
                  <a:srgbClr val="000000"/>
                </a:solidFill>
                <a:latin typeface="Century Expanded"/>
                <a:ea typeface="Century Expanded"/>
                <a:cs typeface="Century Expanded"/>
                <a:sym typeface="Century Expanded"/>
              </a:rPr>
              <a:t>ThePhoto by PhotoAuthor is licensed under CCYYSA.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7144" y="-7144"/>
            <a:ext cx="18302288" cy="3293270"/>
          </a:xfrm>
          <a:custGeom>
            <a:avLst/>
            <a:gdLst/>
            <a:ahLst/>
            <a:cxnLst/>
            <a:rect r="r" b="b" t="t" l="l"/>
            <a:pathLst>
              <a:path h="3293270" w="18302288">
                <a:moveTo>
                  <a:pt x="0" y="0"/>
                </a:moveTo>
                <a:lnTo>
                  <a:pt x="18302288" y="0"/>
                </a:lnTo>
                <a:lnTo>
                  <a:pt x="18302288" y="3293270"/>
                </a:lnTo>
                <a:lnTo>
                  <a:pt x="0" y="3293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18283428" cy="10287000"/>
            <a:chOff x="0" y="0"/>
            <a:chExt cx="24377904" cy="13716000"/>
          </a:xfrm>
        </p:grpSpPr>
        <p:sp>
          <p:nvSpPr>
            <p:cNvPr name="Freeform 5" id="5"/>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FFFFFF"/>
            </a:solidFill>
          </p:spPr>
        </p:sp>
      </p:grpSp>
      <p:grpSp>
        <p:nvGrpSpPr>
          <p:cNvPr name="Group 6" id="6"/>
          <p:cNvGrpSpPr/>
          <p:nvPr/>
        </p:nvGrpSpPr>
        <p:grpSpPr>
          <a:xfrm rot="0">
            <a:off x="0" y="0"/>
            <a:ext cx="9728200" cy="10287000"/>
            <a:chOff x="0" y="0"/>
            <a:chExt cx="12970934" cy="13716000"/>
          </a:xfrm>
        </p:grpSpPr>
        <p:sp>
          <p:nvSpPr>
            <p:cNvPr name="Freeform 7" id="7"/>
            <p:cNvSpPr/>
            <p:nvPr/>
          </p:nvSpPr>
          <p:spPr>
            <a:xfrm flipH="false" flipV="false" rot="0">
              <a:off x="0" y="0"/>
              <a:ext cx="12970891" cy="13716000"/>
            </a:xfrm>
            <a:custGeom>
              <a:avLst/>
              <a:gdLst/>
              <a:ahLst/>
              <a:cxnLst/>
              <a:rect r="r" b="b" t="t" l="l"/>
              <a:pathLst>
                <a:path h="13716000" w="12970891">
                  <a:moveTo>
                    <a:pt x="0" y="0"/>
                  </a:moveTo>
                  <a:lnTo>
                    <a:pt x="12970891" y="0"/>
                  </a:lnTo>
                  <a:lnTo>
                    <a:pt x="12970891" y="3800475"/>
                  </a:lnTo>
                  <a:lnTo>
                    <a:pt x="12230100" y="4356100"/>
                  </a:lnTo>
                  <a:lnTo>
                    <a:pt x="12221591" y="4368800"/>
                  </a:lnTo>
                  <a:lnTo>
                    <a:pt x="12208891" y="4387850"/>
                  </a:lnTo>
                  <a:lnTo>
                    <a:pt x="12196191" y="4403725"/>
                  </a:lnTo>
                  <a:lnTo>
                    <a:pt x="12196191" y="4422775"/>
                  </a:lnTo>
                  <a:lnTo>
                    <a:pt x="12196191" y="4441825"/>
                  </a:lnTo>
                  <a:lnTo>
                    <a:pt x="12208891" y="4457700"/>
                  </a:lnTo>
                  <a:lnTo>
                    <a:pt x="12221591" y="4476750"/>
                  </a:lnTo>
                  <a:lnTo>
                    <a:pt x="12230100" y="4489450"/>
                  </a:lnTo>
                  <a:lnTo>
                    <a:pt x="12970891" y="5045075"/>
                  </a:lnTo>
                  <a:lnTo>
                    <a:pt x="12970891" y="13716000"/>
                  </a:lnTo>
                  <a:lnTo>
                    <a:pt x="0" y="13716000"/>
                  </a:lnTo>
                  <a:close/>
                </a:path>
              </a:pathLst>
            </a:custGeom>
            <a:solidFill>
              <a:srgbClr val="262626"/>
            </a:solidFill>
          </p:spPr>
        </p:sp>
      </p:grpSp>
      <p:grpSp>
        <p:nvGrpSpPr>
          <p:cNvPr name="Group 8" id="8"/>
          <p:cNvGrpSpPr/>
          <p:nvPr/>
        </p:nvGrpSpPr>
        <p:grpSpPr>
          <a:xfrm rot="0">
            <a:off x="1215000" y="670782"/>
            <a:ext cx="7558552" cy="2339118"/>
            <a:chOff x="0" y="0"/>
            <a:chExt cx="10078070" cy="3118824"/>
          </a:xfrm>
        </p:grpSpPr>
        <p:sp>
          <p:nvSpPr>
            <p:cNvPr name="Freeform 9" id="9"/>
            <p:cNvSpPr/>
            <p:nvPr/>
          </p:nvSpPr>
          <p:spPr>
            <a:xfrm flipH="false" flipV="false" rot="0">
              <a:off x="0" y="0"/>
              <a:ext cx="10078070" cy="3118824"/>
            </a:xfrm>
            <a:custGeom>
              <a:avLst/>
              <a:gdLst/>
              <a:ahLst/>
              <a:cxnLst/>
              <a:rect r="r" b="b" t="t" l="l"/>
              <a:pathLst>
                <a:path h="3118824" w="10078070">
                  <a:moveTo>
                    <a:pt x="0" y="0"/>
                  </a:moveTo>
                  <a:lnTo>
                    <a:pt x="10078070" y="0"/>
                  </a:lnTo>
                  <a:lnTo>
                    <a:pt x="10078070" y="3118824"/>
                  </a:lnTo>
                  <a:lnTo>
                    <a:pt x="0" y="3118824"/>
                  </a:lnTo>
                  <a:close/>
                </a:path>
              </a:pathLst>
            </a:custGeom>
            <a:solidFill>
              <a:srgbClr val="000000">
                <a:alpha val="0"/>
              </a:srgbClr>
            </a:solidFill>
          </p:spPr>
        </p:sp>
        <p:sp>
          <p:nvSpPr>
            <p:cNvPr name="TextBox 10" id="10"/>
            <p:cNvSpPr txBox="true"/>
            <p:nvPr/>
          </p:nvSpPr>
          <p:spPr>
            <a:xfrm>
              <a:off x="0" y="-9525"/>
              <a:ext cx="10078070" cy="3128349"/>
            </a:xfrm>
            <a:prstGeom prst="rect">
              <a:avLst/>
            </a:prstGeom>
          </p:spPr>
          <p:txBody>
            <a:bodyPr anchor="b" rtlCol="false" tIns="0" lIns="0" bIns="0" rIns="0"/>
            <a:lstStyle/>
            <a:p>
              <a:pPr algn="l">
                <a:lnSpc>
                  <a:spcPts val="7200"/>
                </a:lnSpc>
              </a:pPr>
              <a:r>
                <a:rPr lang="en-US" sz="6000" b="true">
                  <a:solidFill>
                    <a:srgbClr val="FEFEFE"/>
                  </a:solidFill>
                  <a:latin typeface="Century Expanded Bold"/>
                  <a:ea typeface="Century Expanded Bold"/>
                  <a:cs typeface="Century Expanded Bold"/>
                  <a:sym typeface="Century Expanded Bold"/>
                </a:rPr>
                <a:t>What gifts</a:t>
              </a:r>
            </a:p>
          </p:txBody>
        </p:sp>
      </p:grpSp>
      <p:grpSp>
        <p:nvGrpSpPr>
          <p:cNvPr name="Group 11" id="11"/>
          <p:cNvGrpSpPr/>
          <p:nvPr/>
        </p:nvGrpSpPr>
        <p:grpSpPr>
          <a:xfrm rot="0">
            <a:off x="1228068" y="3619500"/>
            <a:ext cx="7524388" cy="5448300"/>
            <a:chOff x="0" y="0"/>
            <a:chExt cx="10032518" cy="7264400"/>
          </a:xfrm>
        </p:grpSpPr>
        <p:sp>
          <p:nvSpPr>
            <p:cNvPr name="Freeform 12" id="12"/>
            <p:cNvSpPr/>
            <p:nvPr/>
          </p:nvSpPr>
          <p:spPr>
            <a:xfrm flipH="false" flipV="false" rot="0">
              <a:off x="0" y="0"/>
              <a:ext cx="10032518" cy="7264400"/>
            </a:xfrm>
            <a:custGeom>
              <a:avLst/>
              <a:gdLst/>
              <a:ahLst/>
              <a:cxnLst/>
              <a:rect r="r" b="b" t="t" l="l"/>
              <a:pathLst>
                <a:path h="7264400" w="10032518">
                  <a:moveTo>
                    <a:pt x="0" y="0"/>
                  </a:moveTo>
                  <a:lnTo>
                    <a:pt x="10032518" y="0"/>
                  </a:lnTo>
                  <a:lnTo>
                    <a:pt x="10032518" y="7264400"/>
                  </a:lnTo>
                  <a:lnTo>
                    <a:pt x="0" y="7264400"/>
                  </a:lnTo>
                  <a:close/>
                </a:path>
              </a:pathLst>
            </a:custGeom>
            <a:solidFill>
              <a:srgbClr val="000000">
                <a:alpha val="0"/>
              </a:srgbClr>
            </a:solidFill>
          </p:spPr>
        </p:sp>
        <p:sp>
          <p:nvSpPr>
            <p:cNvPr name="TextBox 13" id="13"/>
            <p:cNvSpPr txBox="true"/>
            <p:nvPr/>
          </p:nvSpPr>
          <p:spPr>
            <a:xfrm>
              <a:off x="0" y="0"/>
              <a:ext cx="10032518" cy="7264400"/>
            </a:xfrm>
            <a:prstGeom prst="rect">
              <a:avLst/>
            </a:prstGeom>
          </p:spPr>
          <p:txBody>
            <a:bodyPr anchor="ctr" rtlCol="false" tIns="0" lIns="0" bIns="0" rIns="0"/>
            <a:lstStyle/>
            <a:p>
              <a:pPr algn="l">
                <a:lnSpc>
                  <a:spcPts val="5040"/>
                </a:lnSpc>
              </a:pPr>
              <a:r>
                <a:rPr lang="en-US" sz="4200">
                  <a:solidFill>
                    <a:srgbClr val="FFFFFF"/>
                  </a:solidFill>
                  <a:latin typeface="Century Expanded"/>
                  <a:ea typeface="Century Expanded"/>
                  <a:cs typeface="Century Expanded"/>
                  <a:sym typeface="Century Expanded"/>
                </a:rPr>
                <a:t>Ways of working out what gifts we have</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Self-examination</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Experience and testing</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Biblical study</a:t>
              </a:r>
            </a:p>
            <a:p>
              <a:pPr algn="l" marL="760095" indent="-380048" lvl="1">
                <a:lnSpc>
                  <a:spcPts val="5040"/>
                </a:lnSpc>
                <a:buFont typeface="Arial"/>
                <a:buChar char="•"/>
              </a:pPr>
              <a:r>
                <a:rPr lang="en-US" sz="4200">
                  <a:solidFill>
                    <a:srgbClr val="FFFFFF"/>
                  </a:solidFill>
                  <a:latin typeface="Century Expanded"/>
                  <a:ea typeface="Century Expanded"/>
                  <a:cs typeface="Century Expanded"/>
                  <a:sym typeface="Century Expanded"/>
                </a:rPr>
                <a:t>Others affirming us</a:t>
              </a:r>
            </a:p>
          </p:txBody>
        </p:sp>
      </p:grpSp>
      <p:grpSp>
        <p:nvGrpSpPr>
          <p:cNvPr name="Group 14" id="14"/>
          <p:cNvGrpSpPr/>
          <p:nvPr/>
        </p:nvGrpSpPr>
        <p:grpSpPr>
          <a:xfrm rot="0">
            <a:off x="10681492" y="1426054"/>
            <a:ext cx="6653218" cy="7441679"/>
            <a:chOff x="0" y="0"/>
            <a:chExt cx="8870958" cy="9922238"/>
          </a:xfrm>
        </p:grpSpPr>
        <p:sp>
          <p:nvSpPr>
            <p:cNvPr name="Freeform 15" id="15"/>
            <p:cNvSpPr/>
            <p:nvPr/>
          </p:nvSpPr>
          <p:spPr>
            <a:xfrm flipH="false" flipV="false" rot="0">
              <a:off x="15875" y="15875"/>
              <a:ext cx="8839200" cy="9890506"/>
            </a:xfrm>
            <a:custGeom>
              <a:avLst/>
              <a:gdLst/>
              <a:ahLst/>
              <a:cxnLst/>
              <a:rect r="r" b="b" t="t" l="l"/>
              <a:pathLst>
                <a:path h="9890506" w="8839200">
                  <a:moveTo>
                    <a:pt x="0" y="310642"/>
                  </a:moveTo>
                  <a:cubicBezTo>
                    <a:pt x="0" y="139065"/>
                    <a:pt x="139065" y="0"/>
                    <a:pt x="310515" y="0"/>
                  </a:cubicBezTo>
                  <a:lnTo>
                    <a:pt x="8528685" y="0"/>
                  </a:lnTo>
                  <a:cubicBezTo>
                    <a:pt x="8700135" y="0"/>
                    <a:pt x="8839200" y="139065"/>
                    <a:pt x="8839200" y="310642"/>
                  </a:cubicBezTo>
                  <a:lnTo>
                    <a:pt x="8839200" y="9579864"/>
                  </a:lnTo>
                  <a:cubicBezTo>
                    <a:pt x="8839200" y="9751441"/>
                    <a:pt x="8700135" y="9890506"/>
                    <a:pt x="8528685" y="9890506"/>
                  </a:cubicBezTo>
                  <a:lnTo>
                    <a:pt x="310515" y="9890506"/>
                  </a:lnTo>
                  <a:cubicBezTo>
                    <a:pt x="139065" y="9890506"/>
                    <a:pt x="0" y="9751441"/>
                    <a:pt x="0" y="9579864"/>
                  </a:cubicBezTo>
                  <a:close/>
                </a:path>
              </a:pathLst>
            </a:custGeom>
            <a:solidFill>
              <a:srgbClr val="FFFFFF"/>
            </a:solidFill>
          </p:spPr>
        </p:sp>
        <p:sp>
          <p:nvSpPr>
            <p:cNvPr name="Freeform 16" id="16"/>
            <p:cNvSpPr/>
            <p:nvPr/>
          </p:nvSpPr>
          <p:spPr>
            <a:xfrm flipH="false" flipV="false" rot="0">
              <a:off x="0" y="0"/>
              <a:ext cx="8870950" cy="9922256"/>
            </a:xfrm>
            <a:custGeom>
              <a:avLst/>
              <a:gdLst/>
              <a:ahLst/>
              <a:cxnLst/>
              <a:rect r="r" b="b" t="t" l="l"/>
              <a:pathLst>
                <a:path h="9922256" w="8870950">
                  <a:moveTo>
                    <a:pt x="0" y="326517"/>
                  </a:moveTo>
                  <a:cubicBezTo>
                    <a:pt x="0" y="146177"/>
                    <a:pt x="146177" y="0"/>
                    <a:pt x="326390" y="0"/>
                  </a:cubicBezTo>
                  <a:lnTo>
                    <a:pt x="8544560" y="0"/>
                  </a:lnTo>
                  <a:lnTo>
                    <a:pt x="8544560" y="15875"/>
                  </a:lnTo>
                  <a:lnTo>
                    <a:pt x="8544560" y="0"/>
                  </a:lnTo>
                  <a:cubicBezTo>
                    <a:pt x="8724773" y="0"/>
                    <a:pt x="8870950" y="146177"/>
                    <a:pt x="8870950" y="326517"/>
                  </a:cubicBezTo>
                  <a:lnTo>
                    <a:pt x="8855075" y="326517"/>
                  </a:lnTo>
                  <a:lnTo>
                    <a:pt x="8870950" y="326517"/>
                  </a:lnTo>
                  <a:lnTo>
                    <a:pt x="8870950" y="9595739"/>
                  </a:lnTo>
                  <a:lnTo>
                    <a:pt x="8855075" y="9595739"/>
                  </a:lnTo>
                  <a:lnTo>
                    <a:pt x="8870950" y="9595739"/>
                  </a:lnTo>
                  <a:cubicBezTo>
                    <a:pt x="8870950" y="9776079"/>
                    <a:pt x="8724773" y="9922256"/>
                    <a:pt x="8544560" y="9922256"/>
                  </a:cubicBezTo>
                  <a:lnTo>
                    <a:pt x="8544560" y="9906381"/>
                  </a:lnTo>
                  <a:lnTo>
                    <a:pt x="8544560" y="9922256"/>
                  </a:lnTo>
                  <a:lnTo>
                    <a:pt x="326390" y="9922256"/>
                  </a:lnTo>
                  <a:lnTo>
                    <a:pt x="326390" y="9906381"/>
                  </a:lnTo>
                  <a:lnTo>
                    <a:pt x="326390" y="9922256"/>
                  </a:lnTo>
                  <a:cubicBezTo>
                    <a:pt x="146177" y="9922256"/>
                    <a:pt x="0" y="9776079"/>
                    <a:pt x="0" y="9595739"/>
                  </a:cubicBezTo>
                  <a:lnTo>
                    <a:pt x="0" y="326517"/>
                  </a:lnTo>
                  <a:lnTo>
                    <a:pt x="15875" y="326517"/>
                  </a:lnTo>
                  <a:lnTo>
                    <a:pt x="0" y="326517"/>
                  </a:lnTo>
                  <a:moveTo>
                    <a:pt x="31750" y="326517"/>
                  </a:moveTo>
                  <a:lnTo>
                    <a:pt x="31750" y="9595739"/>
                  </a:lnTo>
                  <a:lnTo>
                    <a:pt x="15875" y="9595739"/>
                  </a:lnTo>
                  <a:lnTo>
                    <a:pt x="31750" y="9595739"/>
                  </a:lnTo>
                  <a:cubicBezTo>
                    <a:pt x="31750" y="9758553"/>
                    <a:pt x="163703" y="9890506"/>
                    <a:pt x="326390" y="9890506"/>
                  </a:cubicBezTo>
                  <a:lnTo>
                    <a:pt x="8544560" y="9890506"/>
                  </a:lnTo>
                  <a:cubicBezTo>
                    <a:pt x="8707247" y="9890506"/>
                    <a:pt x="8839200" y="9758553"/>
                    <a:pt x="8839200" y="9595739"/>
                  </a:cubicBezTo>
                  <a:lnTo>
                    <a:pt x="8839200" y="326517"/>
                  </a:lnTo>
                  <a:cubicBezTo>
                    <a:pt x="8839200" y="163703"/>
                    <a:pt x="8707247" y="31750"/>
                    <a:pt x="8544560" y="31750"/>
                  </a:cubicBezTo>
                  <a:lnTo>
                    <a:pt x="326390" y="31750"/>
                  </a:lnTo>
                  <a:lnTo>
                    <a:pt x="326390" y="15875"/>
                  </a:lnTo>
                  <a:lnTo>
                    <a:pt x="326390" y="31750"/>
                  </a:lnTo>
                  <a:cubicBezTo>
                    <a:pt x="163703" y="31750"/>
                    <a:pt x="31750" y="163703"/>
                    <a:pt x="31750" y="326517"/>
                  </a:cubicBezTo>
                  <a:close/>
                </a:path>
              </a:pathLst>
            </a:custGeom>
            <a:solidFill>
              <a:srgbClr val="00C6BB"/>
            </a:solidFill>
          </p:spPr>
        </p:sp>
      </p:grpSp>
      <p:grpSp>
        <p:nvGrpSpPr>
          <p:cNvPr name="Group 17" id="17"/>
          <p:cNvGrpSpPr>
            <a:grpSpLocks noChangeAspect="true"/>
          </p:cNvGrpSpPr>
          <p:nvPr/>
        </p:nvGrpSpPr>
        <p:grpSpPr>
          <a:xfrm rot="0">
            <a:off x="11115775" y="3217030"/>
            <a:ext cx="5748063" cy="3836834"/>
            <a:chOff x="0" y="0"/>
            <a:chExt cx="7664084" cy="5115778"/>
          </a:xfrm>
        </p:grpSpPr>
        <p:sp>
          <p:nvSpPr>
            <p:cNvPr name="Freeform 18" id="18" descr="Old vintage books in a row"/>
            <p:cNvSpPr/>
            <p:nvPr/>
          </p:nvSpPr>
          <p:spPr>
            <a:xfrm flipH="false" flipV="false" rot="0">
              <a:off x="0" y="0"/>
              <a:ext cx="7664069" cy="5115814"/>
            </a:xfrm>
            <a:custGeom>
              <a:avLst/>
              <a:gdLst/>
              <a:ahLst/>
              <a:cxnLst/>
              <a:rect r="r" b="b" t="t" l="l"/>
              <a:pathLst>
                <a:path h="5115814" w="7664069">
                  <a:moveTo>
                    <a:pt x="0" y="0"/>
                  </a:moveTo>
                  <a:lnTo>
                    <a:pt x="7664069" y="0"/>
                  </a:lnTo>
                  <a:lnTo>
                    <a:pt x="7664069" y="5115814"/>
                  </a:lnTo>
                  <a:lnTo>
                    <a:pt x="0" y="5115814"/>
                  </a:lnTo>
                  <a:lnTo>
                    <a:pt x="0" y="0"/>
                  </a:lnTo>
                  <a:close/>
                </a:path>
              </a:pathLst>
            </a:custGeom>
            <a:blipFill>
              <a:blip r:embed="rId5"/>
              <a:stretch>
                <a:fillRect l="-74" t="0" r="-74"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DAGrfBD4Vh0</dc:identifier>
  <dcterms:modified xsi:type="dcterms:W3CDTF">2011-08-01T06:04:30Z</dcterms:modified>
  <cp:revision>1</cp:revision>
  <dc:title>Communication Gifts online mod.pptx</dc:title>
</cp:coreProperties>
</file>